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4" r:id="rId2"/>
  </p:sldMasterIdLst>
  <p:notesMasterIdLst>
    <p:notesMasterId r:id="rId24"/>
  </p:notesMasterIdLst>
  <p:handoutMasterIdLst>
    <p:handoutMasterId r:id="rId25"/>
  </p:handoutMasterIdLst>
  <p:sldIdLst>
    <p:sldId id="333" r:id="rId3"/>
    <p:sldId id="335" r:id="rId4"/>
    <p:sldId id="353" r:id="rId5"/>
    <p:sldId id="354" r:id="rId6"/>
    <p:sldId id="971" r:id="rId7"/>
    <p:sldId id="967" r:id="rId8"/>
    <p:sldId id="968" r:id="rId9"/>
    <p:sldId id="969" r:id="rId10"/>
    <p:sldId id="917" r:id="rId11"/>
    <p:sldId id="366" r:id="rId12"/>
    <p:sldId id="367" r:id="rId13"/>
    <p:sldId id="679" r:id="rId14"/>
    <p:sldId id="920" r:id="rId15"/>
    <p:sldId id="963" r:id="rId16"/>
    <p:sldId id="370" r:id="rId17"/>
    <p:sldId id="926" r:id="rId18"/>
    <p:sldId id="921" r:id="rId19"/>
    <p:sldId id="874" r:id="rId20"/>
    <p:sldId id="970" r:id="rId21"/>
    <p:sldId id="965" r:id="rId22"/>
    <p:sldId id="332" r:id="rId2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B16016-A76E-A308-10C2-86EA94D9D879}" name="Agnete Svidt" initials="AS" userId="S::ags@psykiatrifonden.dk::6f6b520a-ba50-4fdd-a8c7-59c80e0ea665" providerId="AD"/>
  <p188:author id="{B3E423E0-32DD-FB92-665F-3A659BD10044}" name="Anna Mertz Poulsen" initials="AMP" userId="S::amp@psykiatrifonden.dk::2a7d848e-b58e-4ce6-849f-83a116ca64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00"/>
    <a:srgbClr val="F6F5EC"/>
    <a:srgbClr val="50AF31"/>
    <a:srgbClr val="70BE57"/>
    <a:srgbClr val="EB2860"/>
    <a:srgbClr val="B4D5CF"/>
    <a:srgbClr val="BBCADE"/>
    <a:srgbClr val="EADBA4"/>
    <a:srgbClr val="F2D1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F3A923-E8AC-49A3-8C69-1B2A099F6FA5}" v="17" dt="2023-03-31T07:50:06.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95" autoAdjust="0"/>
    <p:restoredTop sz="69975" autoAdjust="0"/>
  </p:normalViewPr>
  <p:slideViewPr>
    <p:cSldViewPr snapToGrid="0">
      <p:cViewPr varScale="1">
        <p:scale>
          <a:sx n="55" d="100"/>
          <a:sy n="55" d="100"/>
        </p:scale>
        <p:origin x="2366" y="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20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D89A6B-4882-49D7-8A23-0610688018A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a-DK"/>
        </a:p>
      </dgm:t>
    </dgm:pt>
    <dgm:pt modelId="{98EBDA50-A474-4AA1-9D3A-E53C3FAB654B}">
      <dgm:prSet phldrT="[Tekst]"/>
      <dgm:spPr>
        <a:solidFill>
          <a:srgbClr val="00BA00"/>
        </a:solidFill>
        <a:ln>
          <a:solidFill>
            <a:srgbClr val="00BA00"/>
          </a:solidFill>
        </a:ln>
      </dgm:spPr>
      <dgm:t>
        <a:bodyPr/>
        <a:lstStyle/>
        <a:p>
          <a:r>
            <a:rPr lang="da-DK" dirty="0">
              <a:latin typeface="Arial" panose="020B0604020202020204" pitchFamily="34" charset="0"/>
              <a:cs typeface="Arial" panose="020B0604020202020204" pitchFamily="34" charset="0"/>
            </a:rPr>
            <a:t>1. </a:t>
          </a:r>
        </a:p>
        <a:p>
          <a:r>
            <a:rPr lang="da-DK" dirty="0">
              <a:latin typeface="Arial" panose="020B0604020202020204" pitchFamily="34" charset="0"/>
              <a:cs typeface="Arial" panose="020B0604020202020204" pitchFamily="34" charset="0"/>
            </a:rPr>
            <a:t>Tal åbent med dit barn</a:t>
          </a:r>
        </a:p>
      </dgm:t>
    </dgm:pt>
    <dgm:pt modelId="{DC8082F1-A58A-480F-BFB4-A654AE64EE6C}" type="parTrans" cxnId="{8F6BD997-2710-42F0-86BF-1FFD0370F62D}">
      <dgm:prSet/>
      <dgm:spPr/>
      <dgm:t>
        <a:bodyPr/>
        <a:lstStyle/>
        <a:p>
          <a:endParaRPr lang="da-DK"/>
        </a:p>
      </dgm:t>
    </dgm:pt>
    <dgm:pt modelId="{03AF5934-77C4-4FE4-BEA7-A8E12F5E666C}" type="sibTrans" cxnId="{8F6BD997-2710-42F0-86BF-1FFD0370F62D}">
      <dgm:prSet/>
      <dgm:spPr/>
      <dgm:t>
        <a:bodyPr/>
        <a:lstStyle/>
        <a:p>
          <a:endParaRPr lang="da-DK"/>
        </a:p>
      </dgm:t>
    </dgm:pt>
    <dgm:pt modelId="{FE8342DC-83FA-4F57-A208-09A092437029}">
      <dgm:prSet phldrT="[Tekst]"/>
      <dgm:spPr>
        <a:solidFill>
          <a:srgbClr val="00BA00"/>
        </a:solidFill>
        <a:ln>
          <a:solidFill>
            <a:srgbClr val="00BA00"/>
          </a:solidFill>
        </a:ln>
      </dgm:spPr>
      <dgm:t>
        <a:bodyPr/>
        <a:lstStyle/>
        <a:p>
          <a:r>
            <a:rPr lang="da-DK" dirty="0">
              <a:latin typeface="Arial" panose="020B0604020202020204" pitchFamily="34" charset="0"/>
              <a:cs typeface="Arial" panose="020B0604020202020204" pitchFamily="34" charset="0"/>
            </a:rPr>
            <a:t>2.</a:t>
          </a:r>
        </a:p>
        <a:p>
          <a:r>
            <a:rPr lang="da-DK" dirty="0">
              <a:latin typeface="Arial" panose="020B0604020202020204" pitchFamily="34" charset="0"/>
              <a:cs typeface="Arial" panose="020B0604020202020204" pitchFamily="34" charset="0"/>
            </a:rPr>
            <a:t>Forklar at det ikke er barnets skyld</a:t>
          </a:r>
        </a:p>
      </dgm:t>
    </dgm:pt>
    <dgm:pt modelId="{18E6A420-0FE8-4B6B-B363-4596AD64B540}" type="parTrans" cxnId="{3470EBF1-16A5-4B58-8022-4E924D13C1EF}">
      <dgm:prSet/>
      <dgm:spPr/>
      <dgm:t>
        <a:bodyPr/>
        <a:lstStyle/>
        <a:p>
          <a:endParaRPr lang="da-DK"/>
        </a:p>
      </dgm:t>
    </dgm:pt>
    <dgm:pt modelId="{4D5C7AA5-CAA0-4738-A1CB-A124B2AD5419}" type="sibTrans" cxnId="{3470EBF1-16A5-4B58-8022-4E924D13C1EF}">
      <dgm:prSet/>
      <dgm:spPr/>
      <dgm:t>
        <a:bodyPr/>
        <a:lstStyle/>
        <a:p>
          <a:endParaRPr lang="da-DK"/>
        </a:p>
      </dgm:t>
    </dgm:pt>
    <dgm:pt modelId="{0832DAD4-5B4A-4826-98C8-E6A97A6F9A98}">
      <dgm:prSet phldrT="[Tekst]"/>
      <dgm:spPr>
        <a:solidFill>
          <a:srgbClr val="00BA00"/>
        </a:solidFill>
        <a:ln>
          <a:solidFill>
            <a:srgbClr val="00BA00"/>
          </a:solidFill>
        </a:ln>
      </dgm:spPr>
      <dgm:t>
        <a:bodyPr/>
        <a:lstStyle/>
        <a:p>
          <a:r>
            <a:rPr lang="da-DK" dirty="0">
              <a:latin typeface="Arial" panose="020B0604020202020204" pitchFamily="34" charset="0"/>
              <a:cs typeface="Arial" panose="020B0604020202020204" pitchFamily="34" charset="0"/>
            </a:rPr>
            <a:t>4.</a:t>
          </a:r>
        </a:p>
        <a:p>
          <a:r>
            <a:rPr lang="da-DK" dirty="0">
              <a:latin typeface="Arial" panose="020B0604020202020204" pitchFamily="34" charset="0"/>
              <a:cs typeface="Arial" panose="020B0604020202020204" pitchFamily="34" charset="0"/>
            </a:rPr>
            <a:t>Tag ansvar</a:t>
          </a:r>
        </a:p>
      </dgm:t>
    </dgm:pt>
    <dgm:pt modelId="{A64042FF-BFD9-4BB6-AE76-A078CAE668F9}" type="parTrans" cxnId="{240D3906-9CBA-43CD-8AC5-C86399FFE56F}">
      <dgm:prSet/>
      <dgm:spPr/>
      <dgm:t>
        <a:bodyPr/>
        <a:lstStyle/>
        <a:p>
          <a:endParaRPr lang="da-DK"/>
        </a:p>
      </dgm:t>
    </dgm:pt>
    <dgm:pt modelId="{DE6EBE86-7A21-49F8-AAA3-F1D3BD9A3B95}" type="sibTrans" cxnId="{240D3906-9CBA-43CD-8AC5-C86399FFE56F}">
      <dgm:prSet/>
      <dgm:spPr/>
      <dgm:t>
        <a:bodyPr/>
        <a:lstStyle/>
        <a:p>
          <a:endParaRPr lang="da-DK"/>
        </a:p>
      </dgm:t>
    </dgm:pt>
    <dgm:pt modelId="{FF4B6DD9-D1A1-4490-8BBD-61950BD810BF}">
      <dgm:prSet phldrT="[Tekst]"/>
      <dgm:spPr>
        <a:solidFill>
          <a:srgbClr val="00BA00"/>
        </a:solidFill>
        <a:ln>
          <a:solidFill>
            <a:srgbClr val="00BA00"/>
          </a:solidFill>
        </a:ln>
      </dgm:spPr>
      <dgm:t>
        <a:bodyPr/>
        <a:lstStyle/>
        <a:p>
          <a:r>
            <a:rPr lang="da-DK" dirty="0">
              <a:latin typeface="Arial" panose="020B0604020202020204" pitchFamily="34" charset="0"/>
              <a:cs typeface="Arial" panose="020B0604020202020204" pitchFamily="34" charset="0"/>
            </a:rPr>
            <a:t>5.</a:t>
          </a:r>
        </a:p>
        <a:p>
          <a:r>
            <a:rPr lang="da-DK" dirty="0">
              <a:latin typeface="Arial" panose="020B0604020202020204" pitchFamily="34" charset="0"/>
              <a:cs typeface="Arial" panose="020B0604020202020204" pitchFamily="34" charset="0"/>
            </a:rPr>
            <a:t>Inddrag netværk</a:t>
          </a:r>
        </a:p>
      </dgm:t>
    </dgm:pt>
    <dgm:pt modelId="{C88FD71C-73A1-48FA-A996-1C8ECC1E4D10}" type="parTrans" cxnId="{75FCD042-71A7-4D5C-A6F5-D14F05935B3A}">
      <dgm:prSet/>
      <dgm:spPr/>
      <dgm:t>
        <a:bodyPr/>
        <a:lstStyle/>
        <a:p>
          <a:endParaRPr lang="da-DK"/>
        </a:p>
      </dgm:t>
    </dgm:pt>
    <dgm:pt modelId="{B6396ECE-5A15-4D36-A0E4-78156016F762}" type="sibTrans" cxnId="{75FCD042-71A7-4D5C-A6F5-D14F05935B3A}">
      <dgm:prSet/>
      <dgm:spPr/>
      <dgm:t>
        <a:bodyPr/>
        <a:lstStyle/>
        <a:p>
          <a:endParaRPr lang="da-DK"/>
        </a:p>
      </dgm:t>
    </dgm:pt>
    <dgm:pt modelId="{9B5A7D52-220A-4880-838B-F2B47F3848C7}">
      <dgm:prSet phldrT="[Tekst]"/>
      <dgm:spPr>
        <a:solidFill>
          <a:srgbClr val="00BA00"/>
        </a:solidFill>
        <a:ln>
          <a:solidFill>
            <a:srgbClr val="00BA00"/>
          </a:solidFill>
        </a:ln>
      </dgm:spPr>
      <dgm:t>
        <a:bodyPr/>
        <a:lstStyle/>
        <a:p>
          <a:r>
            <a:rPr lang="da-DK" dirty="0">
              <a:latin typeface="Arial" panose="020B0604020202020204" pitchFamily="34" charset="0"/>
              <a:cs typeface="Arial" panose="020B0604020202020204" pitchFamily="34" charset="0"/>
            </a:rPr>
            <a:t>3.</a:t>
          </a:r>
        </a:p>
        <a:p>
          <a:r>
            <a:rPr lang="da-DK" dirty="0">
              <a:latin typeface="Arial" panose="020B0604020202020204" pitchFamily="34" charset="0"/>
              <a:cs typeface="Arial" panose="020B0604020202020204" pitchFamily="34" charset="0"/>
            </a:rPr>
            <a:t>Skab fokus på strategier</a:t>
          </a:r>
        </a:p>
      </dgm:t>
    </dgm:pt>
    <dgm:pt modelId="{88BFFF82-5A7D-45F7-A960-764A4D714163}" type="parTrans" cxnId="{3EA6CEE1-B743-43BB-8DDA-7968BE97799F}">
      <dgm:prSet/>
      <dgm:spPr/>
      <dgm:t>
        <a:bodyPr/>
        <a:lstStyle/>
        <a:p>
          <a:endParaRPr lang="da-DK"/>
        </a:p>
      </dgm:t>
    </dgm:pt>
    <dgm:pt modelId="{79B85E0F-6BF0-4200-8F4F-8885B45002FC}" type="sibTrans" cxnId="{3EA6CEE1-B743-43BB-8DDA-7968BE97799F}">
      <dgm:prSet/>
      <dgm:spPr/>
      <dgm:t>
        <a:bodyPr/>
        <a:lstStyle/>
        <a:p>
          <a:endParaRPr lang="da-DK"/>
        </a:p>
      </dgm:t>
    </dgm:pt>
    <dgm:pt modelId="{21970C09-A95C-407C-81A9-C130FCC0E821}" type="pres">
      <dgm:prSet presAssocID="{7AD89A6B-4882-49D7-8A23-0610688018A6}" presName="diagram" presStyleCnt="0">
        <dgm:presLayoutVars>
          <dgm:dir/>
          <dgm:resizeHandles val="exact"/>
        </dgm:presLayoutVars>
      </dgm:prSet>
      <dgm:spPr/>
    </dgm:pt>
    <dgm:pt modelId="{8454180C-7A09-43C5-91F5-6FB2DCFF3D72}" type="pres">
      <dgm:prSet presAssocID="{98EBDA50-A474-4AA1-9D3A-E53C3FAB654B}" presName="node" presStyleLbl="node1" presStyleIdx="0" presStyleCnt="5">
        <dgm:presLayoutVars>
          <dgm:bulletEnabled val="1"/>
        </dgm:presLayoutVars>
      </dgm:prSet>
      <dgm:spPr/>
    </dgm:pt>
    <dgm:pt modelId="{3D064A76-62F4-4B0B-B07B-1161AA1FC37F}" type="pres">
      <dgm:prSet presAssocID="{03AF5934-77C4-4FE4-BEA7-A8E12F5E666C}" presName="sibTrans" presStyleCnt="0"/>
      <dgm:spPr/>
    </dgm:pt>
    <dgm:pt modelId="{BD1E4810-A9F9-4EF8-987D-FF7A3C74B451}" type="pres">
      <dgm:prSet presAssocID="{FE8342DC-83FA-4F57-A208-09A092437029}" presName="node" presStyleLbl="node1" presStyleIdx="1" presStyleCnt="5">
        <dgm:presLayoutVars>
          <dgm:bulletEnabled val="1"/>
        </dgm:presLayoutVars>
      </dgm:prSet>
      <dgm:spPr/>
    </dgm:pt>
    <dgm:pt modelId="{6E700405-D339-46C4-848B-597199D70D62}" type="pres">
      <dgm:prSet presAssocID="{4D5C7AA5-CAA0-4738-A1CB-A124B2AD5419}" presName="sibTrans" presStyleCnt="0"/>
      <dgm:spPr/>
    </dgm:pt>
    <dgm:pt modelId="{37D8EC9E-9AE2-4AC5-8C7F-A1F31DE1D804}" type="pres">
      <dgm:prSet presAssocID="{0832DAD4-5B4A-4826-98C8-E6A97A6F9A98}" presName="node" presStyleLbl="node1" presStyleIdx="2" presStyleCnt="5" custLinFactX="-71682" custLinFactY="15148" custLinFactNeighborX="-100000" custLinFactNeighborY="100000">
        <dgm:presLayoutVars>
          <dgm:bulletEnabled val="1"/>
        </dgm:presLayoutVars>
      </dgm:prSet>
      <dgm:spPr/>
    </dgm:pt>
    <dgm:pt modelId="{E0AB82AF-086B-4418-9E35-E6868141A7AE}" type="pres">
      <dgm:prSet presAssocID="{DE6EBE86-7A21-49F8-AAA3-F1D3BD9A3B95}" presName="sibTrans" presStyleCnt="0"/>
      <dgm:spPr/>
    </dgm:pt>
    <dgm:pt modelId="{7392E6DE-EB50-4D2C-AFE4-5FD8022C75BA}" type="pres">
      <dgm:prSet presAssocID="{FF4B6DD9-D1A1-4490-8BBD-61950BD810BF}" presName="node" presStyleLbl="node1" presStyleIdx="3" presStyleCnt="5" custLinFactX="5000" custLinFactNeighborX="100000" custLinFactNeighborY="-2157">
        <dgm:presLayoutVars>
          <dgm:bulletEnabled val="1"/>
        </dgm:presLayoutVars>
      </dgm:prSet>
      <dgm:spPr/>
    </dgm:pt>
    <dgm:pt modelId="{E8A10AA8-B58F-4EDE-9A91-203127C682E0}" type="pres">
      <dgm:prSet presAssocID="{B6396ECE-5A15-4D36-A0E4-78156016F762}" presName="sibTrans" presStyleCnt="0"/>
      <dgm:spPr/>
    </dgm:pt>
    <dgm:pt modelId="{A8FDD350-B184-469F-9A39-5457C401FAA2}" type="pres">
      <dgm:prSet presAssocID="{9B5A7D52-220A-4880-838B-F2B47F3848C7}" presName="node" presStyleLbl="node1" presStyleIdx="4" presStyleCnt="5" custLinFactY="-17200" custLinFactNeighborX="55000" custLinFactNeighborY="-100000">
        <dgm:presLayoutVars>
          <dgm:bulletEnabled val="1"/>
        </dgm:presLayoutVars>
      </dgm:prSet>
      <dgm:spPr/>
    </dgm:pt>
  </dgm:ptLst>
  <dgm:cxnLst>
    <dgm:cxn modelId="{240D3906-9CBA-43CD-8AC5-C86399FFE56F}" srcId="{7AD89A6B-4882-49D7-8A23-0610688018A6}" destId="{0832DAD4-5B4A-4826-98C8-E6A97A6F9A98}" srcOrd="2" destOrd="0" parTransId="{A64042FF-BFD9-4BB6-AE76-A078CAE668F9}" sibTransId="{DE6EBE86-7A21-49F8-AAA3-F1D3BD9A3B95}"/>
    <dgm:cxn modelId="{E194FD25-1690-4F90-9F31-26DBD6284548}" type="presOf" srcId="{FF4B6DD9-D1A1-4490-8BBD-61950BD810BF}" destId="{7392E6DE-EB50-4D2C-AFE4-5FD8022C75BA}" srcOrd="0" destOrd="0" presId="urn:microsoft.com/office/officeart/2005/8/layout/default"/>
    <dgm:cxn modelId="{C6226336-0044-4665-A5BE-289FD259CBB5}" type="presOf" srcId="{7AD89A6B-4882-49D7-8A23-0610688018A6}" destId="{21970C09-A95C-407C-81A9-C130FCC0E821}" srcOrd="0" destOrd="0" presId="urn:microsoft.com/office/officeart/2005/8/layout/default"/>
    <dgm:cxn modelId="{6E0FFE5D-016B-49BB-932A-E4BF656EA787}" type="presOf" srcId="{98EBDA50-A474-4AA1-9D3A-E53C3FAB654B}" destId="{8454180C-7A09-43C5-91F5-6FB2DCFF3D72}" srcOrd="0" destOrd="0" presId="urn:microsoft.com/office/officeart/2005/8/layout/default"/>
    <dgm:cxn modelId="{C00E8360-5700-4B4A-8F60-72F9AA2C6A96}" type="presOf" srcId="{9B5A7D52-220A-4880-838B-F2B47F3848C7}" destId="{A8FDD350-B184-469F-9A39-5457C401FAA2}" srcOrd="0" destOrd="0" presId="urn:microsoft.com/office/officeart/2005/8/layout/default"/>
    <dgm:cxn modelId="{75FCD042-71A7-4D5C-A6F5-D14F05935B3A}" srcId="{7AD89A6B-4882-49D7-8A23-0610688018A6}" destId="{FF4B6DD9-D1A1-4490-8BBD-61950BD810BF}" srcOrd="3" destOrd="0" parTransId="{C88FD71C-73A1-48FA-A996-1C8ECC1E4D10}" sibTransId="{B6396ECE-5A15-4D36-A0E4-78156016F762}"/>
    <dgm:cxn modelId="{44883957-6B80-40D8-B5BA-CEF420A10C2E}" type="presOf" srcId="{0832DAD4-5B4A-4826-98C8-E6A97A6F9A98}" destId="{37D8EC9E-9AE2-4AC5-8C7F-A1F31DE1D804}" srcOrd="0" destOrd="0" presId="urn:microsoft.com/office/officeart/2005/8/layout/default"/>
    <dgm:cxn modelId="{8F6BD997-2710-42F0-86BF-1FFD0370F62D}" srcId="{7AD89A6B-4882-49D7-8A23-0610688018A6}" destId="{98EBDA50-A474-4AA1-9D3A-E53C3FAB654B}" srcOrd="0" destOrd="0" parTransId="{DC8082F1-A58A-480F-BFB4-A654AE64EE6C}" sibTransId="{03AF5934-77C4-4FE4-BEA7-A8E12F5E666C}"/>
    <dgm:cxn modelId="{3EA6CEE1-B743-43BB-8DDA-7968BE97799F}" srcId="{7AD89A6B-4882-49D7-8A23-0610688018A6}" destId="{9B5A7D52-220A-4880-838B-F2B47F3848C7}" srcOrd="4" destOrd="0" parTransId="{88BFFF82-5A7D-45F7-A960-764A4D714163}" sibTransId="{79B85E0F-6BF0-4200-8F4F-8885B45002FC}"/>
    <dgm:cxn modelId="{D7D0CEEE-A7CC-4E97-9353-52C8AAEEF920}" type="presOf" srcId="{FE8342DC-83FA-4F57-A208-09A092437029}" destId="{BD1E4810-A9F9-4EF8-987D-FF7A3C74B451}" srcOrd="0" destOrd="0" presId="urn:microsoft.com/office/officeart/2005/8/layout/default"/>
    <dgm:cxn modelId="{3470EBF1-16A5-4B58-8022-4E924D13C1EF}" srcId="{7AD89A6B-4882-49D7-8A23-0610688018A6}" destId="{FE8342DC-83FA-4F57-A208-09A092437029}" srcOrd="1" destOrd="0" parTransId="{18E6A420-0FE8-4B6B-B363-4596AD64B540}" sibTransId="{4D5C7AA5-CAA0-4738-A1CB-A124B2AD5419}"/>
    <dgm:cxn modelId="{269580D6-A810-4BF4-A3C7-39F756EB3F81}" type="presParOf" srcId="{21970C09-A95C-407C-81A9-C130FCC0E821}" destId="{8454180C-7A09-43C5-91F5-6FB2DCFF3D72}" srcOrd="0" destOrd="0" presId="urn:microsoft.com/office/officeart/2005/8/layout/default"/>
    <dgm:cxn modelId="{DF451505-B2BB-4364-8B28-7D06A99F3F34}" type="presParOf" srcId="{21970C09-A95C-407C-81A9-C130FCC0E821}" destId="{3D064A76-62F4-4B0B-B07B-1161AA1FC37F}" srcOrd="1" destOrd="0" presId="urn:microsoft.com/office/officeart/2005/8/layout/default"/>
    <dgm:cxn modelId="{AFEBE6AF-1F0E-411F-B46A-7A04E9081C0C}" type="presParOf" srcId="{21970C09-A95C-407C-81A9-C130FCC0E821}" destId="{BD1E4810-A9F9-4EF8-987D-FF7A3C74B451}" srcOrd="2" destOrd="0" presId="urn:microsoft.com/office/officeart/2005/8/layout/default"/>
    <dgm:cxn modelId="{E581E8F1-E118-40FA-AC25-C63B778CA2EC}" type="presParOf" srcId="{21970C09-A95C-407C-81A9-C130FCC0E821}" destId="{6E700405-D339-46C4-848B-597199D70D62}" srcOrd="3" destOrd="0" presId="urn:microsoft.com/office/officeart/2005/8/layout/default"/>
    <dgm:cxn modelId="{A9F764BA-653C-4DBE-965B-C291BCD78567}" type="presParOf" srcId="{21970C09-A95C-407C-81A9-C130FCC0E821}" destId="{37D8EC9E-9AE2-4AC5-8C7F-A1F31DE1D804}" srcOrd="4" destOrd="0" presId="urn:microsoft.com/office/officeart/2005/8/layout/default"/>
    <dgm:cxn modelId="{974B64F2-7DAD-4757-BE53-0DFE330C0DF8}" type="presParOf" srcId="{21970C09-A95C-407C-81A9-C130FCC0E821}" destId="{E0AB82AF-086B-4418-9E35-E6868141A7AE}" srcOrd="5" destOrd="0" presId="urn:microsoft.com/office/officeart/2005/8/layout/default"/>
    <dgm:cxn modelId="{626E34B9-91FB-434F-8140-B89C4C823314}" type="presParOf" srcId="{21970C09-A95C-407C-81A9-C130FCC0E821}" destId="{7392E6DE-EB50-4D2C-AFE4-5FD8022C75BA}" srcOrd="6" destOrd="0" presId="urn:microsoft.com/office/officeart/2005/8/layout/default"/>
    <dgm:cxn modelId="{6883814F-5686-476A-B955-1452F7569C9C}" type="presParOf" srcId="{21970C09-A95C-407C-81A9-C130FCC0E821}" destId="{E8A10AA8-B58F-4EDE-9A91-203127C682E0}" srcOrd="7" destOrd="0" presId="urn:microsoft.com/office/officeart/2005/8/layout/default"/>
    <dgm:cxn modelId="{783C4F67-9C47-4746-A332-B2696C46C221}" type="presParOf" srcId="{21970C09-A95C-407C-81A9-C130FCC0E821}" destId="{A8FDD350-B184-469F-9A39-5457C401FAA2}"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4180C-7A09-43C5-91F5-6FB2DCFF3D72}">
      <dsp:nvSpPr>
        <dsp:cNvPr id="0" name=""/>
        <dsp:cNvSpPr/>
      </dsp:nvSpPr>
      <dsp:spPr>
        <a:xfrm>
          <a:off x="0" y="493514"/>
          <a:ext cx="2464593" cy="1478756"/>
        </a:xfrm>
        <a:prstGeom prst="rect">
          <a:avLst/>
        </a:prstGeom>
        <a:solidFill>
          <a:srgbClr val="00BA00"/>
        </a:solidFill>
        <a:ln w="12700" cap="flat" cmpd="sng" algn="ctr">
          <a:solidFill>
            <a:srgbClr val="00BA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a-DK" sz="2200" kern="1200" dirty="0">
              <a:latin typeface="Arial" panose="020B0604020202020204" pitchFamily="34" charset="0"/>
              <a:cs typeface="Arial" panose="020B0604020202020204" pitchFamily="34" charset="0"/>
            </a:rPr>
            <a:t>1. </a:t>
          </a:r>
        </a:p>
        <a:p>
          <a:pPr marL="0" lvl="0" indent="0" algn="ctr" defTabSz="977900">
            <a:lnSpc>
              <a:spcPct val="90000"/>
            </a:lnSpc>
            <a:spcBef>
              <a:spcPct val="0"/>
            </a:spcBef>
            <a:spcAft>
              <a:spcPct val="35000"/>
            </a:spcAft>
            <a:buNone/>
          </a:pPr>
          <a:r>
            <a:rPr lang="da-DK" sz="2200" kern="1200" dirty="0">
              <a:latin typeface="Arial" panose="020B0604020202020204" pitchFamily="34" charset="0"/>
              <a:cs typeface="Arial" panose="020B0604020202020204" pitchFamily="34" charset="0"/>
            </a:rPr>
            <a:t>Tal åbent med dit barn</a:t>
          </a:r>
        </a:p>
      </dsp:txBody>
      <dsp:txXfrm>
        <a:off x="0" y="493514"/>
        <a:ext cx="2464593" cy="1478756"/>
      </dsp:txXfrm>
    </dsp:sp>
    <dsp:sp modelId="{BD1E4810-A9F9-4EF8-987D-FF7A3C74B451}">
      <dsp:nvSpPr>
        <dsp:cNvPr id="0" name=""/>
        <dsp:cNvSpPr/>
      </dsp:nvSpPr>
      <dsp:spPr>
        <a:xfrm>
          <a:off x="2711053" y="493514"/>
          <a:ext cx="2464593" cy="1478756"/>
        </a:xfrm>
        <a:prstGeom prst="rect">
          <a:avLst/>
        </a:prstGeom>
        <a:solidFill>
          <a:srgbClr val="00BA00"/>
        </a:solidFill>
        <a:ln w="12700" cap="flat" cmpd="sng" algn="ctr">
          <a:solidFill>
            <a:srgbClr val="00BA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a-DK" sz="2200" kern="1200" dirty="0">
              <a:latin typeface="Arial" panose="020B0604020202020204" pitchFamily="34" charset="0"/>
              <a:cs typeface="Arial" panose="020B0604020202020204" pitchFamily="34" charset="0"/>
            </a:rPr>
            <a:t>2.</a:t>
          </a:r>
        </a:p>
        <a:p>
          <a:pPr marL="0" lvl="0" indent="0" algn="ctr" defTabSz="977900">
            <a:lnSpc>
              <a:spcPct val="90000"/>
            </a:lnSpc>
            <a:spcBef>
              <a:spcPct val="0"/>
            </a:spcBef>
            <a:spcAft>
              <a:spcPct val="35000"/>
            </a:spcAft>
            <a:buNone/>
          </a:pPr>
          <a:r>
            <a:rPr lang="da-DK" sz="2200" kern="1200" dirty="0">
              <a:latin typeface="Arial" panose="020B0604020202020204" pitchFamily="34" charset="0"/>
              <a:cs typeface="Arial" panose="020B0604020202020204" pitchFamily="34" charset="0"/>
            </a:rPr>
            <a:t>Forklar at det ikke er barnets skyld</a:t>
          </a:r>
        </a:p>
      </dsp:txBody>
      <dsp:txXfrm>
        <a:off x="2711053" y="493514"/>
        <a:ext cx="2464593" cy="1478756"/>
      </dsp:txXfrm>
    </dsp:sp>
    <dsp:sp modelId="{37D8EC9E-9AE2-4AC5-8C7F-A1F31DE1D804}">
      <dsp:nvSpPr>
        <dsp:cNvPr id="0" name=""/>
        <dsp:cNvSpPr/>
      </dsp:nvSpPr>
      <dsp:spPr>
        <a:xfrm>
          <a:off x="1190842" y="2196272"/>
          <a:ext cx="2464593" cy="1478756"/>
        </a:xfrm>
        <a:prstGeom prst="rect">
          <a:avLst/>
        </a:prstGeom>
        <a:solidFill>
          <a:srgbClr val="00BA00"/>
        </a:solidFill>
        <a:ln w="12700" cap="flat" cmpd="sng" algn="ctr">
          <a:solidFill>
            <a:srgbClr val="00BA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a-DK" sz="2200" kern="1200" dirty="0">
              <a:latin typeface="Arial" panose="020B0604020202020204" pitchFamily="34" charset="0"/>
              <a:cs typeface="Arial" panose="020B0604020202020204" pitchFamily="34" charset="0"/>
            </a:rPr>
            <a:t>4.</a:t>
          </a:r>
        </a:p>
        <a:p>
          <a:pPr marL="0" lvl="0" indent="0" algn="ctr" defTabSz="977900">
            <a:lnSpc>
              <a:spcPct val="90000"/>
            </a:lnSpc>
            <a:spcBef>
              <a:spcPct val="0"/>
            </a:spcBef>
            <a:spcAft>
              <a:spcPct val="35000"/>
            </a:spcAft>
            <a:buNone/>
          </a:pPr>
          <a:r>
            <a:rPr lang="da-DK" sz="2200" kern="1200" dirty="0">
              <a:latin typeface="Arial" panose="020B0604020202020204" pitchFamily="34" charset="0"/>
              <a:cs typeface="Arial" panose="020B0604020202020204" pitchFamily="34" charset="0"/>
            </a:rPr>
            <a:t>Tag ansvar</a:t>
          </a:r>
        </a:p>
      </dsp:txBody>
      <dsp:txXfrm>
        <a:off x="1190842" y="2196272"/>
        <a:ext cx="2464593" cy="1478756"/>
      </dsp:txXfrm>
    </dsp:sp>
    <dsp:sp modelId="{7392E6DE-EB50-4D2C-AFE4-5FD8022C75BA}">
      <dsp:nvSpPr>
        <dsp:cNvPr id="0" name=""/>
        <dsp:cNvSpPr/>
      </dsp:nvSpPr>
      <dsp:spPr>
        <a:xfrm>
          <a:off x="3943350" y="2186832"/>
          <a:ext cx="2464593" cy="1478756"/>
        </a:xfrm>
        <a:prstGeom prst="rect">
          <a:avLst/>
        </a:prstGeom>
        <a:solidFill>
          <a:srgbClr val="00BA00"/>
        </a:solidFill>
        <a:ln w="12700" cap="flat" cmpd="sng" algn="ctr">
          <a:solidFill>
            <a:srgbClr val="00BA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a-DK" sz="2200" kern="1200" dirty="0">
              <a:latin typeface="Arial" panose="020B0604020202020204" pitchFamily="34" charset="0"/>
              <a:cs typeface="Arial" panose="020B0604020202020204" pitchFamily="34" charset="0"/>
            </a:rPr>
            <a:t>5.</a:t>
          </a:r>
        </a:p>
        <a:p>
          <a:pPr marL="0" lvl="0" indent="0" algn="ctr" defTabSz="977900">
            <a:lnSpc>
              <a:spcPct val="90000"/>
            </a:lnSpc>
            <a:spcBef>
              <a:spcPct val="0"/>
            </a:spcBef>
            <a:spcAft>
              <a:spcPct val="35000"/>
            </a:spcAft>
            <a:buNone/>
          </a:pPr>
          <a:r>
            <a:rPr lang="da-DK" sz="2200" kern="1200" dirty="0">
              <a:latin typeface="Arial" panose="020B0604020202020204" pitchFamily="34" charset="0"/>
              <a:cs typeface="Arial" panose="020B0604020202020204" pitchFamily="34" charset="0"/>
            </a:rPr>
            <a:t>Inddrag netværk</a:t>
          </a:r>
        </a:p>
      </dsp:txBody>
      <dsp:txXfrm>
        <a:off x="3943350" y="2186832"/>
        <a:ext cx="2464593" cy="1478756"/>
      </dsp:txXfrm>
    </dsp:sp>
    <dsp:sp modelId="{A8FDD350-B184-469F-9A39-5457C401FAA2}">
      <dsp:nvSpPr>
        <dsp:cNvPr id="0" name=""/>
        <dsp:cNvSpPr/>
      </dsp:nvSpPr>
      <dsp:spPr>
        <a:xfrm>
          <a:off x="5422106" y="485627"/>
          <a:ext cx="2464593" cy="1478756"/>
        </a:xfrm>
        <a:prstGeom prst="rect">
          <a:avLst/>
        </a:prstGeom>
        <a:solidFill>
          <a:srgbClr val="00BA00"/>
        </a:solidFill>
        <a:ln w="12700" cap="flat" cmpd="sng" algn="ctr">
          <a:solidFill>
            <a:srgbClr val="00BA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a-DK" sz="2200" kern="1200" dirty="0">
              <a:latin typeface="Arial" panose="020B0604020202020204" pitchFamily="34" charset="0"/>
              <a:cs typeface="Arial" panose="020B0604020202020204" pitchFamily="34" charset="0"/>
            </a:rPr>
            <a:t>3.</a:t>
          </a:r>
        </a:p>
        <a:p>
          <a:pPr marL="0" lvl="0" indent="0" algn="ctr" defTabSz="977900">
            <a:lnSpc>
              <a:spcPct val="90000"/>
            </a:lnSpc>
            <a:spcBef>
              <a:spcPct val="0"/>
            </a:spcBef>
            <a:spcAft>
              <a:spcPct val="35000"/>
            </a:spcAft>
            <a:buNone/>
          </a:pPr>
          <a:r>
            <a:rPr lang="da-DK" sz="2200" kern="1200" dirty="0">
              <a:latin typeface="Arial" panose="020B0604020202020204" pitchFamily="34" charset="0"/>
              <a:cs typeface="Arial" panose="020B0604020202020204" pitchFamily="34" charset="0"/>
            </a:rPr>
            <a:t>Skab fokus på strategier</a:t>
          </a:r>
        </a:p>
      </dsp:txBody>
      <dsp:txXfrm>
        <a:off x="5422106" y="485627"/>
        <a:ext cx="2464593" cy="14787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7F9A2629-91C7-42CF-8026-705E266363DC}"/>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Pladsholder til dato 2">
            <a:extLst>
              <a:ext uri="{FF2B5EF4-FFF2-40B4-BE49-F238E27FC236}">
                <a16:creationId xmlns:a16="http://schemas.microsoft.com/office/drawing/2014/main" id="{EFF62DA0-994C-4C57-80C1-4F24F1392FA1}"/>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80CDA69-F4E1-452B-AF73-18D7C72BA030}" type="datetimeFigureOut">
              <a:rPr lang="en-US" smtClean="0"/>
              <a:t>3/31/2023</a:t>
            </a:fld>
            <a:endParaRPr lang="en-US"/>
          </a:p>
        </p:txBody>
      </p:sp>
      <p:sp>
        <p:nvSpPr>
          <p:cNvPr id="4" name="Pladsholder til sidefod 3">
            <a:extLst>
              <a:ext uri="{FF2B5EF4-FFF2-40B4-BE49-F238E27FC236}">
                <a16:creationId xmlns:a16="http://schemas.microsoft.com/office/drawing/2014/main" id="{BF253876-FE91-4DC2-9DF6-1C288FF902B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Pladsholder til slidenummer 4">
            <a:extLst>
              <a:ext uri="{FF2B5EF4-FFF2-40B4-BE49-F238E27FC236}">
                <a16:creationId xmlns:a16="http://schemas.microsoft.com/office/drawing/2014/main" id="{3DD48C5A-1CC4-4951-9704-61ACBAA3BD5D}"/>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2CE23D5-5C0F-487E-B7E5-7F6F2BD2E3FD}" type="slidenum">
              <a:rPr lang="en-US" smtClean="0"/>
              <a:t>‹nr.›</a:t>
            </a:fld>
            <a:endParaRPr lang="en-US"/>
          </a:p>
        </p:txBody>
      </p:sp>
    </p:spTree>
    <p:extLst>
      <p:ext uri="{BB962C8B-B14F-4D97-AF65-F5344CB8AC3E}">
        <p14:creationId xmlns:p14="http://schemas.microsoft.com/office/powerpoint/2010/main" val="1332095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D760479-481A-46D4-8869-2ED47E216428}" type="datetimeFigureOut">
              <a:rPr lang="da-DK" smtClean="0"/>
              <a:t>31-03-2023</a:t>
            </a:fld>
            <a:endParaRPr lang="da-DK"/>
          </a:p>
        </p:txBody>
      </p:sp>
      <p:sp>
        <p:nvSpPr>
          <p:cNvPr id="4" name="Pladsholder til slidebillede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BF2013B-E015-4CBD-944B-7D9E932FBE08}" type="slidenum">
              <a:rPr lang="da-DK" smtClean="0"/>
              <a:t>‹nr.›</a:t>
            </a:fld>
            <a:endParaRPr lang="da-DK"/>
          </a:p>
        </p:txBody>
      </p:sp>
    </p:spTree>
    <p:extLst>
      <p:ext uri="{BB962C8B-B14F-4D97-AF65-F5344CB8AC3E}">
        <p14:creationId xmlns:p14="http://schemas.microsoft.com/office/powerpoint/2010/main" val="612368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forældremødet ‘Når børn og unge bliver pårørende – til psykisk sygdom og psykisk sårbarhed</a:t>
            </a:r>
            <a:r>
              <a:rPr lang="en-US" sz="1200" dirty="0"/>
              <a:t>’ </a:t>
            </a:r>
            <a:endParaRPr lang="da-DK" dirty="0"/>
          </a:p>
        </p:txBody>
      </p:sp>
      <p:sp>
        <p:nvSpPr>
          <p:cNvPr id="4" name="Pladsholder til slidenummer 3"/>
          <p:cNvSpPr>
            <a:spLocks noGrp="1"/>
          </p:cNvSpPr>
          <p:nvPr>
            <p:ph type="sldNum" sz="quarter" idx="5"/>
          </p:nvPr>
        </p:nvSpPr>
        <p:spPr/>
        <p:txBody>
          <a:bodyPr/>
          <a:lstStyle/>
          <a:p>
            <a:fld id="{0BF2013B-E015-4CBD-944B-7D9E932FBE08}" type="slidenum">
              <a:rPr lang="da-DK" smtClean="0"/>
              <a:t>1</a:t>
            </a:fld>
            <a:endParaRPr lang="da-DK"/>
          </a:p>
        </p:txBody>
      </p:sp>
    </p:spTree>
    <p:extLst>
      <p:ext uri="{BB962C8B-B14F-4D97-AF65-F5344CB8AC3E}">
        <p14:creationId xmlns:p14="http://schemas.microsoft.com/office/powerpoint/2010/main" val="4056530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Vores børn oplever og registrerer forandringer og stemninger i familien uanset alder. </a:t>
            </a:r>
          </a:p>
          <a:p>
            <a:r>
              <a:rPr lang="da-DK" dirty="0"/>
              <a:t>Selv små stemningsskift og mindre overskud opfanger børnene.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som børnene KAN opleve er, at deres forældre er nedtrykte, trætte og har humørsvingninger, hvilket kan betyde, at det er svært at skabe nærhed og tryghed, strukturere en forudsigelig hverdag eller skabe gode fælles oplevelser.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Information til underviser: Vi lægger op til, at spørgsmålet ikke læses højt, men blot er til refleksion hos forældrene. </a:t>
            </a:r>
          </a:p>
        </p:txBody>
      </p:sp>
      <p:sp>
        <p:nvSpPr>
          <p:cNvPr id="4" name="Pladsholder til slidenummer 3"/>
          <p:cNvSpPr>
            <a:spLocks noGrp="1"/>
          </p:cNvSpPr>
          <p:nvPr>
            <p:ph type="sldNum" sz="quarter" idx="5"/>
          </p:nvPr>
        </p:nvSpPr>
        <p:spPr/>
        <p:txBody>
          <a:bodyPr/>
          <a:lstStyle/>
          <a:p>
            <a:fld id="{0BF2013B-E015-4CBD-944B-7D9E932FBE08}" type="slidenum">
              <a:rPr lang="da-DK" smtClean="0"/>
              <a:t>10</a:t>
            </a:fld>
            <a:endParaRPr lang="da-DK"/>
          </a:p>
        </p:txBody>
      </p:sp>
    </p:spTree>
    <p:extLst>
      <p:ext uri="{BB962C8B-B14F-4D97-AF65-F5344CB8AC3E}">
        <p14:creationId xmlns:p14="http://schemas.microsoft.com/office/powerpoint/2010/main" val="3163218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Børnene registrerer altså forandringerne, og det KAN afstedkomme: </a:t>
            </a:r>
          </a:p>
          <a:p>
            <a:pPr marL="171450" indent="-171450">
              <a:buFont typeface="Arial" panose="020B0604020202020204" pitchFamily="34" charset="0"/>
              <a:buChar char="•"/>
            </a:pPr>
            <a:r>
              <a:rPr lang="da-DK" dirty="0"/>
              <a:t>Usikkerhed og frygt </a:t>
            </a:r>
            <a:r>
              <a:rPr lang="da-DK" b="0" i="0" dirty="0">
                <a:solidFill>
                  <a:srgbClr val="4D5156"/>
                </a:solidFill>
                <a:effectLst/>
                <a:latin typeface="arial" panose="020B0604020202020204" pitchFamily="34" charset="0"/>
              </a:rPr>
              <a:t>– i</a:t>
            </a:r>
            <a:r>
              <a:rPr lang="da-DK" dirty="0"/>
              <a:t>ft. hvad der sker med min mor, far eller søster/bror. Blive bange for at sove, få mavepine eller hovedpine – da de kan se, at det er meget invaderende for deres forældre. </a:t>
            </a:r>
          </a:p>
          <a:p>
            <a:pPr marL="171450" indent="-171450">
              <a:buFont typeface="Arial" panose="020B0604020202020204" pitchFamily="34" charset="0"/>
              <a:buChar char="•"/>
            </a:pPr>
            <a:r>
              <a:rPr lang="da-DK" dirty="0"/>
              <a:t>Børnene tænker, at deres adfærd eller ageren er skyld i mor, far eller bror/søsters adfærd/reaktion.</a:t>
            </a:r>
          </a:p>
          <a:p>
            <a:pPr marL="171450" indent="-171450">
              <a:buFont typeface="Arial" panose="020B0604020202020204" pitchFamily="34" charset="0"/>
              <a:buChar char="•"/>
            </a:pPr>
            <a:r>
              <a:rPr lang="da-DK" dirty="0"/>
              <a:t>Børnene kan blive vrede og føle afmagt eller </a:t>
            </a:r>
            <a:r>
              <a:rPr lang="da-DK" b="0" i="0" dirty="0">
                <a:solidFill>
                  <a:srgbClr val="4D5156"/>
                </a:solidFill>
                <a:effectLst/>
                <a:latin typeface="arial" panose="020B0604020202020204" pitchFamily="34" charset="0"/>
              </a:rPr>
              <a:t>modløshed.</a:t>
            </a:r>
            <a:endParaRPr lang="da-DK" dirty="0"/>
          </a:p>
          <a:p>
            <a:endParaRPr lang="da-DK" dirty="0"/>
          </a:p>
          <a:p>
            <a:r>
              <a:rPr lang="da-DK" dirty="0"/>
              <a:t>Men de er gode til at skjule det.</a:t>
            </a:r>
          </a:p>
          <a:p>
            <a:pPr marL="0" indent="0">
              <a:buFontTx/>
              <a:buNone/>
            </a:pPr>
            <a:endParaRPr lang="da-DK" dirty="0"/>
          </a:p>
        </p:txBody>
      </p:sp>
      <p:sp>
        <p:nvSpPr>
          <p:cNvPr id="4" name="Pladsholder til slidenummer 3"/>
          <p:cNvSpPr>
            <a:spLocks noGrp="1"/>
          </p:cNvSpPr>
          <p:nvPr>
            <p:ph type="sldNum" sz="quarter" idx="5"/>
          </p:nvPr>
        </p:nvSpPr>
        <p:spPr/>
        <p:txBody>
          <a:bodyPr/>
          <a:lstStyle/>
          <a:p>
            <a:fld id="{0BF2013B-E015-4CBD-944B-7D9E932FBE08}" type="slidenum">
              <a:rPr lang="da-DK" smtClean="0"/>
              <a:t>11</a:t>
            </a:fld>
            <a:endParaRPr lang="da-DK"/>
          </a:p>
        </p:txBody>
      </p:sp>
    </p:spTree>
    <p:extLst>
      <p:ext uri="{BB962C8B-B14F-4D97-AF65-F5344CB8AC3E}">
        <p14:creationId xmlns:p14="http://schemas.microsoft.com/office/powerpoint/2010/main" val="2069608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det kan komme ud på en måde, som vi ikke altid kan gennemskue.</a:t>
            </a:r>
          </a:p>
          <a:p>
            <a:r>
              <a:rPr lang="da-DK" dirty="0"/>
              <a:t>Det er derfor vigtigt at se bag om adfærden og ikke overse deres signaler.</a:t>
            </a:r>
          </a:p>
          <a:p>
            <a:endParaRPr lang="da-DK" dirty="0"/>
          </a:p>
          <a:p>
            <a:r>
              <a:rPr lang="da-DK" dirty="0"/>
              <a:t>Børn viser os det på forskellige måder, når de har det svært, men nogle typiske tegn eller opmærksomheder kan være: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At barnet bliver indadvendt, fx bliver hjemme, isolerer sig, er meget på skærm, ikke har venner med hjem eller er sammen med venner og ikke har fritidsaktiviteter.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At barnet bliver udadreagerende, fx ved at have svært ved at styre impuls, svært ved at tilpasse sig regler og struktur. Det kan resultere i, at barnet ikke overholder aftaler, får øget fravær, kriminalitet og misbrug.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At barnet bliver overtilpasset – er pligtopfyldende, varetager opgaver i familien eller er meget præstationsoptaget.</a:t>
            </a:r>
          </a:p>
        </p:txBody>
      </p:sp>
      <p:sp>
        <p:nvSpPr>
          <p:cNvPr id="4" name="Pladsholder til slidenummer 3"/>
          <p:cNvSpPr>
            <a:spLocks noGrp="1"/>
          </p:cNvSpPr>
          <p:nvPr>
            <p:ph type="sldNum" sz="quarter" idx="5"/>
          </p:nvPr>
        </p:nvSpPr>
        <p:spPr/>
        <p:txBody>
          <a:bodyPr/>
          <a:lstStyle/>
          <a:p>
            <a:fld id="{0BF2013B-E015-4CBD-944B-7D9E932FBE08}" type="slidenum">
              <a:rPr lang="da-DK" smtClean="0"/>
              <a:t>12</a:t>
            </a:fld>
            <a:endParaRPr lang="da-DK"/>
          </a:p>
        </p:txBody>
      </p:sp>
    </p:spTree>
    <p:extLst>
      <p:ext uri="{BB962C8B-B14F-4D97-AF65-F5344CB8AC3E}">
        <p14:creationId xmlns:p14="http://schemas.microsoft.com/office/powerpoint/2010/main" val="216163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 måde at se bag om adfærden hos børn og unge, er ved at får spurgt ind til eller få snakket om det svære, som kan foregå i familien. </a:t>
            </a:r>
          </a:p>
          <a:p>
            <a:r>
              <a:rPr lang="da-DK" dirty="0"/>
              <a:t>Derfor er det vigtigt at snakke om det.</a:t>
            </a:r>
          </a:p>
        </p:txBody>
      </p:sp>
      <p:sp>
        <p:nvSpPr>
          <p:cNvPr id="4" name="Pladsholder til slidenummer 3"/>
          <p:cNvSpPr>
            <a:spLocks noGrp="1"/>
          </p:cNvSpPr>
          <p:nvPr>
            <p:ph type="sldNum" sz="quarter" idx="5"/>
          </p:nvPr>
        </p:nvSpPr>
        <p:spPr/>
        <p:txBody>
          <a:bodyPr/>
          <a:lstStyle/>
          <a:p>
            <a:fld id="{0BF2013B-E015-4CBD-944B-7D9E932FBE08}" type="slidenum">
              <a:rPr lang="da-DK" smtClean="0"/>
              <a:t>13</a:t>
            </a:fld>
            <a:endParaRPr lang="da-DK"/>
          </a:p>
        </p:txBody>
      </p:sp>
    </p:spTree>
    <p:extLst>
      <p:ext uri="{BB962C8B-B14F-4D97-AF65-F5344CB8AC3E}">
        <p14:creationId xmlns:p14="http://schemas.microsoft.com/office/powerpoint/2010/main" val="364899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vi nævnte, vokser mange op som pårørende, og det er en overset gruppe, som vi skal huske at have fokus på.</a:t>
            </a:r>
          </a:p>
          <a:p>
            <a:r>
              <a:rPr lang="da-DK" dirty="0"/>
              <a:t>Børnene og deres behov kan altså både blive glemt i samfundet, i familien og i andre vigtige fællesskaber såsom skole og klub.</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rigtig vigtigt at hjælpe med at få børnene ud af glemmekassen ved at inddrage dem og snakke om det. </a:t>
            </a:r>
          </a:p>
          <a:p>
            <a:endParaRPr lang="da-DK" dirty="0"/>
          </a:p>
        </p:txBody>
      </p:sp>
      <p:sp>
        <p:nvSpPr>
          <p:cNvPr id="4" name="Pladsholder til slidenummer 3"/>
          <p:cNvSpPr>
            <a:spLocks noGrp="1"/>
          </p:cNvSpPr>
          <p:nvPr>
            <p:ph type="sldNum" sz="quarter" idx="5"/>
          </p:nvPr>
        </p:nvSpPr>
        <p:spPr/>
        <p:txBody>
          <a:bodyPr/>
          <a:lstStyle/>
          <a:p>
            <a:fld id="{0BF2013B-E015-4CBD-944B-7D9E932FBE08}" type="slidenum">
              <a:rPr lang="da-DK" smtClean="0"/>
              <a:t>14</a:t>
            </a:fld>
            <a:endParaRPr lang="da-DK"/>
          </a:p>
        </p:txBody>
      </p:sp>
    </p:spTree>
    <p:extLst>
      <p:ext uri="{BB962C8B-B14F-4D97-AF65-F5344CB8AC3E}">
        <p14:creationId xmlns:p14="http://schemas.microsoft.com/office/powerpoint/2010/main" val="85191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noProof="0" dirty="0">
                <a:latin typeface="+mn-lt"/>
              </a:rPr>
              <a:t>Men det kan være svært at snakke med børn og unge om, hvordan den psykiske sygdom fylder i familien.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noProof="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noProof="0" dirty="0">
                <a:latin typeface="+mn-lt"/>
              </a:rPr>
              <a:t>Nogle af de typiske bekymringer 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noProof="0" dirty="0">
                <a:latin typeface="+mn-lt"/>
              </a:rPr>
              <a:t>Hvor gammel skal mit barn være, for at jeg kan fortælle dem om psykisk sygdom?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noProof="0" dirty="0">
                <a:latin typeface="+mn-lt"/>
              </a:rPr>
              <a:t>Hvordan skal jeg inddrage dem på en alderssvarende måde?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noProof="0" dirty="0">
                <a:latin typeface="+mn-lt"/>
              </a:rPr>
              <a:t>Hvordan skal jeg sige det, så de ikke bliver urolige?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noProof="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dirty="0">
                <a:effectLst/>
                <a:latin typeface="+mn-lt"/>
              </a:rPr>
              <a:t>For at hjælpe med disse bekymringer, har Kombu udviklet fem råd, til samtalen med dit barn. </a:t>
            </a:r>
            <a:endParaRPr lang="da-DK" sz="1200" noProof="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noProof="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noProof="0" dirty="0">
                <a:latin typeface="+mn-lt"/>
              </a:rPr>
              <a:t>Information til underviser: Svarene på disse spørgsmål kommer næste slide omkring.</a:t>
            </a:r>
          </a:p>
        </p:txBody>
      </p:sp>
      <p:sp>
        <p:nvSpPr>
          <p:cNvPr id="4" name="Pladsholder til slidenummer 3"/>
          <p:cNvSpPr>
            <a:spLocks noGrp="1"/>
          </p:cNvSpPr>
          <p:nvPr>
            <p:ph type="sldNum" sz="quarter" idx="5"/>
          </p:nvPr>
        </p:nvSpPr>
        <p:spPr/>
        <p:txBody>
          <a:bodyPr/>
          <a:lstStyle/>
          <a:p>
            <a:fld id="{0BF2013B-E015-4CBD-944B-7D9E932FBE08}" type="slidenum">
              <a:rPr lang="da-DK" smtClean="0"/>
              <a:t>15</a:t>
            </a:fld>
            <a:endParaRPr lang="da-DK"/>
          </a:p>
        </p:txBody>
      </p:sp>
    </p:spTree>
    <p:extLst>
      <p:ext uri="{BB962C8B-B14F-4D97-AF65-F5344CB8AC3E}">
        <p14:creationId xmlns:p14="http://schemas.microsoft.com/office/powerpoint/2010/main" val="1810666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mj-lt"/>
              <a:buNone/>
            </a:pPr>
            <a:r>
              <a:rPr lang="da-DK" dirty="0">
                <a:latin typeface="+mn-lt"/>
              </a:rPr>
              <a:t>De fem råd er: </a:t>
            </a:r>
          </a:p>
          <a:p>
            <a:pPr marL="0" indent="0">
              <a:buFont typeface="+mj-lt"/>
              <a:buNone/>
            </a:pPr>
            <a:endParaRPr lang="da-DK"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a-DK" dirty="0">
                <a:latin typeface="+mn-lt"/>
              </a:rPr>
              <a:t>Tal åbent med dit barn: Børn har brug på forklaringer på det, de oplever – uanset alder. </a:t>
            </a:r>
            <a:r>
              <a:rPr lang="da-DK" noProof="0" dirty="0">
                <a:latin typeface="+mn-lt"/>
              </a:rPr>
              <a:t>Børn ned til 2 års alderen er med til familiesamtaler i psykiatrien, for selvom de ikke kan forstå alt, hvad der bliver sagt, har de meget ud af at se og fornemme, at deres forældre snakker med andre voksne om det, der foregår derhjemme.</a:t>
            </a:r>
            <a:endParaRPr lang="da-DK" dirty="0">
              <a:latin typeface="+mn-lt"/>
            </a:endParaRPr>
          </a:p>
          <a:p>
            <a:pPr marL="228600" indent="-228600">
              <a:buFont typeface="+mj-lt"/>
              <a:buAutoNum type="arabicPeriod"/>
            </a:pPr>
            <a:r>
              <a:rPr lang="da-DK" dirty="0">
                <a:latin typeface="+mn-lt"/>
              </a:rPr>
              <a:t>Forklar at det ikke er barnets skyld: Fortæl hvordan du har det, fx at du bliver hurtig træt, at der er situationer, som du ikke kan overskue, eller at du har en kort lunte og kan blive vred alt for hurtigt. Forklar det med, at det er sygdommen eller din stress, der gør, at du reagerer, som du gør.</a:t>
            </a:r>
          </a:p>
          <a:p>
            <a:pPr marL="228600" indent="-228600">
              <a:buFont typeface="+mj-lt"/>
              <a:buAutoNum type="arabicPeriod"/>
            </a:pPr>
            <a:r>
              <a:rPr lang="da-DK" dirty="0">
                <a:latin typeface="+mn-lt"/>
              </a:rPr>
              <a:t>Skab fokus på strategier og børnenes egne reaktioner: Få frem i lyset, hvordan børnene klarer sig </a:t>
            </a:r>
            <a:r>
              <a:rPr lang="da-DK" b="0" i="0" dirty="0">
                <a:solidFill>
                  <a:srgbClr val="4D5156"/>
                </a:solidFill>
                <a:effectLst/>
                <a:latin typeface="+mn-lt"/>
              </a:rPr>
              <a:t>–</a:t>
            </a:r>
            <a:r>
              <a:rPr lang="da-DK" dirty="0">
                <a:latin typeface="+mn-lt"/>
              </a:rPr>
              <a:t> fx hvilke ressourcer de trækker på, hvad de gør for at håndtere situationen. Børnene lærer ofte en masse strategier, der både kan være hensigtsmæssige og uhensigtsmæssige, og det er vigtigt at få talt om, hvad der virker, og hvordan I kan stoppe de uhensigtsmæssige – fx at være forældrenes hjælpere.</a:t>
            </a:r>
          </a:p>
          <a:p>
            <a:pPr marL="228600" indent="-228600">
              <a:buFont typeface="+mj-lt"/>
              <a:buAutoNum type="arabicPeriod"/>
            </a:pPr>
            <a:r>
              <a:rPr lang="da-DK" dirty="0">
                <a:latin typeface="+mn-lt"/>
              </a:rPr>
              <a:t>Tag ansvar for, hvordan du har det: Fortæl om det er en dårlig dag – eller en dårlig situation. Så slipper dit barn for at holde øje med, hvordan du har det og bruge en masse energi på at gennemskue, hvad der foregår. Børnene skal bruge deres energi på skolen, venner mm. Planlæg ud fra den energi, du har – vær tydelig med, hvad du kan. Så kan dit barn forholde sig til det og skal ikke tænke over, om du ikke har lyst til at være sammen med dem.</a:t>
            </a:r>
          </a:p>
          <a:p>
            <a:pPr marL="228600" indent="-228600">
              <a:buFont typeface="+mj-lt"/>
              <a:buAutoNum type="arabicPeriod"/>
            </a:pPr>
            <a:r>
              <a:rPr lang="da-DK" dirty="0">
                <a:latin typeface="+mn-lt"/>
              </a:rPr>
              <a:t>Inddrag netværk: Aftal med dit barn, hvem der skal vide, hvordan det går derhjemme. Det er vigtigt, at dit barn har voksne i netværket eller på skolen, som kan støtte, når det er svært derhjemme. Det hjælper både dig og dit barn.</a:t>
            </a:r>
          </a:p>
          <a:p>
            <a:endParaRPr lang="da-DK" dirty="0">
              <a:latin typeface="+mn-lt"/>
            </a:endParaRPr>
          </a:p>
          <a:p>
            <a:endParaRPr lang="da-DK" dirty="0">
              <a:latin typeface="+mn-lt"/>
            </a:endParaRPr>
          </a:p>
        </p:txBody>
      </p:sp>
      <p:sp>
        <p:nvSpPr>
          <p:cNvPr id="4" name="Pladsholder til slidenummer 3"/>
          <p:cNvSpPr>
            <a:spLocks noGrp="1"/>
          </p:cNvSpPr>
          <p:nvPr>
            <p:ph type="sldNum" sz="quarter" idx="5"/>
          </p:nvPr>
        </p:nvSpPr>
        <p:spPr/>
        <p:txBody>
          <a:bodyPr/>
          <a:lstStyle/>
          <a:p>
            <a:fld id="{0BF2013B-E015-4CBD-944B-7D9E932FBE08}" type="slidenum">
              <a:rPr lang="da-DK" smtClean="0"/>
              <a:t>16</a:t>
            </a:fld>
            <a:endParaRPr lang="da-DK"/>
          </a:p>
        </p:txBody>
      </p:sp>
    </p:spTree>
    <p:extLst>
      <p:ext uri="{BB962C8B-B14F-4D97-AF65-F5344CB8AC3E}">
        <p14:creationId xmlns:p14="http://schemas.microsoft.com/office/powerpoint/2010/main" val="1567901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effectLst/>
                <a:latin typeface="+mn-lt"/>
              </a:rPr>
              <a:t>Børn bekymrer sig nemlig – også i skolen, og de kan bruge meget energi på at skjule det, der foregår derhjemme. Derfor er det vigtigt, at vi inddrager hinanden, fordi sammen står vi stærkere. </a:t>
            </a:r>
            <a:endParaRPr lang="da-DK" sz="1200" dirty="0">
              <a:latin typeface="+mn-lt"/>
            </a:endParaRPr>
          </a:p>
          <a:p>
            <a:r>
              <a:rPr lang="da-DK" sz="1200" dirty="0">
                <a:latin typeface="+mn-lt"/>
              </a:rPr>
              <a:t>Det skal I se et lille eksempel på nu.</a:t>
            </a:r>
          </a:p>
          <a:p>
            <a:endParaRPr lang="da-DK" sz="1200" dirty="0">
              <a:latin typeface="+mn-lt"/>
            </a:endParaRPr>
          </a:p>
        </p:txBody>
      </p:sp>
      <p:sp>
        <p:nvSpPr>
          <p:cNvPr id="4" name="Pladsholder til slidenummer 3"/>
          <p:cNvSpPr>
            <a:spLocks noGrp="1"/>
          </p:cNvSpPr>
          <p:nvPr>
            <p:ph type="sldNum" sz="quarter" idx="5"/>
          </p:nvPr>
        </p:nvSpPr>
        <p:spPr/>
        <p:txBody>
          <a:bodyPr/>
          <a:lstStyle/>
          <a:p>
            <a:fld id="{0BF2013B-E015-4CBD-944B-7D9E932FBE08}" type="slidenum">
              <a:rPr lang="da-DK" smtClean="0"/>
              <a:t>17</a:t>
            </a:fld>
            <a:endParaRPr lang="da-DK"/>
          </a:p>
        </p:txBody>
      </p:sp>
    </p:spTree>
    <p:extLst>
      <p:ext uri="{BB962C8B-B14F-4D97-AF65-F5344CB8AC3E}">
        <p14:creationId xmlns:p14="http://schemas.microsoft.com/office/powerpoint/2010/main" val="89802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mn-lt"/>
              </a:rPr>
              <a:t>https://vimeo.com/manage/videos/644018564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dirty="0">
              <a:solidFill>
                <a:srgbClr val="5B5B5B"/>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rPr>
              <a:t>Som I så i filmen, er det rart for Sofie at få sagt det højt, men dette kræver en åbenhed i familien. </a:t>
            </a:r>
            <a:br>
              <a:rPr lang="da-DK" sz="1200" dirty="0">
                <a:effectLst/>
                <a:latin typeface="+mn-lt"/>
              </a:rPr>
            </a:br>
            <a:r>
              <a:rPr lang="da-DK" sz="1200" dirty="0">
                <a:effectLst/>
                <a:latin typeface="+mn-lt"/>
              </a:rPr>
              <a:t>Derfor skal vi tale mere om, hvordan man kan dele det, der fylder i familien med vigtige voksne i barnets netværk.</a:t>
            </a:r>
            <a:endParaRPr lang="da-DK" sz="1200" dirty="0">
              <a:latin typeface="+mn-lt"/>
            </a:endParaRPr>
          </a:p>
        </p:txBody>
      </p:sp>
      <p:sp>
        <p:nvSpPr>
          <p:cNvPr id="4" name="Pladsholder til slidenummer 3"/>
          <p:cNvSpPr>
            <a:spLocks noGrp="1"/>
          </p:cNvSpPr>
          <p:nvPr>
            <p:ph type="sldNum" sz="quarter" idx="5"/>
          </p:nvPr>
        </p:nvSpPr>
        <p:spPr/>
        <p:txBody>
          <a:bodyPr/>
          <a:lstStyle/>
          <a:p>
            <a:fld id="{0BF2013B-E015-4CBD-944B-7D9E932FBE08}" type="slidenum">
              <a:rPr lang="da-DK" smtClean="0"/>
              <a:t>18</a:t>
            </a:fld>
            <a:endParaRPr lang="da-DK"/>
          </a:p>
        </p:txBody>
      </p:sp>
    </p:spTree>
    <p:extLst>
      <p:ext uri="{BB962C8B-B14F-4D97-AF65-F5344CB8AC3E}">
        <p14:creationId xmlns:p14="http://schemas.microsoft.com/office/powerpoint/2010/main" val="1442443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Børn i alle aldre har brug for voksne, som ser dem, forstår dem og møder deres behov.</a:t>
            </a:r>
          </a:p>
          <a:p>
            <a:r>
              <a:rPr lang="da-DK" dirty="0"/>
              <a:t>Særligt når det er svært derhjemme.</a:t>
            </a:r>
          </a:p>
          <a:p>
            <a:endParaRPr lang="da-DK" dirty="0"/>
          </a:p>
          <a:p>
            <a:r>
              <a:rPr lang="da-DK" dirty="0"/>
              <a:t>Som vi har snakket om, er børn og unge gode til at skjule, hvis de har det dårligt – særligt hvis de har det dårligt pga. noget, der sker i familien. Sådan er børn meget loyale.</a:t>
            </a:r>
          </a:p>
          <a:p>
            <a:r>
              <a:rPr lang="da-DK" dirty="0"/>
              <a:t>Det kræver dog meget energi for dem – energi som går fra det at lære og være sammen med venner.</a:t>
            </a:r>
          </a:p>
          <a:p>
            <a:pPr marL="171450" indent="-171450">
              <a:buFont typeface="Arial" panose="020B0604020202020204" pitchFamily="34" charset="0"/>
              <a:buChar char="•"/>
            </a:pPr>
            <a:r>
              <a:rPr lang="da-DK" dirty="0"/>
              <a:t>Derfor er det vigtigt, at skolen kender til dit barns situation, så de har mulighed for at støtte, når der er brug for dette.</a:t>
            </a:r>
          </a:p>
          <a:p>
            <a:pPr marL="171450" indent="-171450">
              <a:buFont typeface="Arial" panose="020B0604020202020204" pitchFamily="34" charset="0"/>
              <a:buChar char="•"/>
            </a:pPr>
            <a:r>
              <a:rPr lang="da-DK" dirty="0"/>
              <a:t>Fortæl dit barn, at det er ok at sige, hvad der sker derhjemme – og at du gerne vil hjælpe med at sige det til fx skolen eller en specifik lærer eller pædagog. Bare det at nogen ved det skaber tryghed for dit barn. </a:t>
            </a:r>
          </a:p>
          <a:p>
            <a:pPr marL="171450" indent="-171450">
              <a:buFont typeface="Arial" panose="020B0604020202020204" pitchFamily="34" charset="0"/>
              <a:buChar char="•"/>
            </a:pPr>
            <a:r>
              <a:rPr lang="da-DK" dirty="0"/>
              <a:t>Og så hjælper det dit barns lærer eller pædagog med at forstå dit barn og se, hvad barnet prøver at sige – og give det den støtte, det har brug for.</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BF2013B-E015-4CBD-944B-7D9E932FBE08}" type="slidenum">
              <a:rPr lang="da-DK" smtClean="0"/>
              <a:t>19</a:t>
            </a:fld>
            <a:endParaRPr lang="da-DK"/>
          </a:p>
        </p:txBody>
      </p:sp>
    </p:spTree>
    <p:extLst>
      <p:ext uri="{BB962C8B-B14F-4D97-AF65-F5344CB8AC3E}">
        <p14:creationId xmlns:p14="http://schemas.microsoft.com/office/powerpoint/2010/main" val="538230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dagens møde skal vi snakke om, hvad der sker, og hvad man skal være opmærksom på, når familien rammes af psykisk sygdom eller psykisk sårbarhed. Det skal vi gøre ud fra overskrifterne:</a:t>
            </a:r>
          </a:p>
          <a:p>
            <a:pPr marL="0" lvl="0" indent="0">
              <a:buClr>
                <a:srgbClr val="00BA00"/>
              </a:buClr>
              <a:buFontTx/>
              <a:buNone/>
            </a:pPr>
            <a:endParaRPr lang="da-DK" dirty="0"/>
          </a:p>
          <a:p>
            <a:pPr marL="285750" lvl="0" indent="-285750">
              <a:buClr>
                <a:srgbClr val="00BA00"/>
              </a:buClr>
              <a:buFontTx/>
              <a:buChar char="•"/>
            </a:pPr>
            <a:r>
              <a:rPr lang="da-DK" sz="1200" b="0" dirty="0">
                <a:ea typeface="Times New Roman" panose="02020603050405020304" pitchFamily="18" charset="0"/>
              </a:rPr>
              <a:t>Når forældre ikke har det godt</a:t>
            </a:r>
          </a:p>
          <a:p>
            <a:pPr marL="285750" lvl="0" indent="-285750">
              <a:buClr>
                <a:srgbClr val="00BA00"/>
              </a:buClr>
              <a:buFontTx/>
              <a:buChar char="•"/>
            </a:pPr>
            <a:r>
              <a:rPr lang="da-DK" sz="1200" b="0" dirty="0">
                <a:ea typeface="Times New Roman" panose="02020603050405020304" pitchFamily="18" charset="0"/>
              </a:rPr>
              <a:t>Det er vigtigt at snakke om det! </a:t>
            </a:r>
          </a:p>
          <a:p>
            <a:pPr marL="285750" lvl="0" indent="-285750">
              <a:buClr>
                <a:srgbClr val="00BA00"/>
              </a:buClr>
              <a:buFontTx/>
              <a:buChar char="•"/>
            </a:pPr>
            <a:r>
              <a:rPr lang="da-DK" sz="1200" b="0" dirty="0">
                <a:ea typeface="Times New Roman" panose="02020603050405020304" pitchFamily="18" charset="0"/>
              </a:rPr>
              <a:t>Sammen står vi stærkere</a:t>
            </a:r>
          </a:p>
          <a:p>
            <a:endParaRPr lang="da-DK" dirty="0"/>
          </a:p>
        </p:txBody>
      </p:sp>
      <p:sp>
        <p:nvSpPr>
          <p:cNvPr id="4" name="Pladsholder til slidenummer 3"/>
          <p:cNvSpPr>
            <a:spLocks noGrp="1"/>
          </p:cNvSpPr>
          <p:nvPr>
            <p:ph type="sldNum" sz="quarter" idx="5"/>
          </p:nvPr>
        </p:nvSpPr>
        <p:spPr/>
        <p:txBody>
          <a:bodyPr/>
          <a:lstStyle/>
          <a:p>
            <a:fld id="{0BF2013B-E015-4CBD-944B-7D9E932FBE08}" type="slidenum">
              <a:rPr lang="da-DK" smtClean="0"/>
              <a:t>2</a:t>
            </a:fld>
            <a:endParaRPr lang="da-DK"/>
          </a:p>
        </p:txBody>
      </p:sp>
    </p:spTree>
    <p:extLst>
      <p:ext uri="{BB962C8B-B14F-4D97-AF65-F5344CB8AC3E}">
        <p14:creationId xmlns:p14="http://schemas.microsoft.com/office/powerpoint/2010/main" val="911665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n-lt"/>
              </a:rPr>
              <a:t>Vi har nu givet jer nogle opmærksomheder ift. jeres børn, som er vigtige at have for øje, hvis jeres familie rammes af psykisk sygdom eller psykisk sårbarhed.</a:t>
            </a:r>
          </a:p>
          <a:p>
            <a:endParaRPr lang="da-DK" dirty="0">
              <a:latin typeface="+mn-lt"/>
            </a:endParaRPr>
          </a:p>
          <a:p>
            <a:r>
              <a:rPr lang="da-DK" dirty="0">
                <a:latin typeface="+mn-lt"/>
              </a:rPr>
              <a:t>Husk:</a:t>
            </a:r>
          </a:p>
          <a:p>
            <a:pPr marL="171450" indent="-171450">
              <a:buFont typeface="Arial" panose="020B0604020202020204" pitchFamily="34" charset="0"/>
              <a:buChar char="•"/>
            </a:pPr>
            <a:r>
              <a:rPr lang="da-DK" dirty="0">
                <a:latin typeface="+mn-lt"/>
              </a:rPr>
              <a:t>Det er vigtigt: At inddrage og fortælle børnene om det, der foregår i familien – på en alderssvarende måde.</a:t>
            </a:r>
          </a:p>
          <a:p>
            <a:pPr marL="171450" indent="-171450">
              <a:buFont typeface="Arial" panose="020B0604020202020204" pitchFamily="34" charset="0"/>
              <a:buChar char="•"/>
            </a:pPr>
            <a:r>
              <a:rPr lang="da-DK" dirty="0">
                <a:latin typeface="+mn-lt"/>
              </a:rPr>
              <a:t>Det er vigtigt for barnet – og jer </a:t>
            </a:r>
            <a:r>
              <a:rPr lang="da-DK" b="0" i="0" dirty="0">
                <a:solidFill>
                  <a:srgbClr val="4D5156"/>
                </a:solidFill>
                <a:effectLst/>
                <a:latin typeface="+mn-lt"/>
              </a:rPr>
              <a:t>– </a:t>
            </a:r>
            <a:r>
              <a:rPr lang="da-DK" dirty="0">
                <a:latin typeface="+mn-lt"/>
              </a:rPr>
              <a:t>med et godt netværk i svære perioder. Her kan skolen og klassen være et godt sted at starte.</a:t>
            </a:r>
          </a:p>
          <a:p>
            <a:endParaRPr lang="da-DK" dirty="0">
              <a:latin typeface="+mn-lt"/>
            </a:endParaRPr>
          </a:p>
          <a:p>
            <a:r>
              <a:rPr lang="da-DK" dirty="0">
                <a:latin typeface="+mn-lt"/>
              </a:rPr>
              <a:t>Afslutningsvis vil vi introducere jer for lidt nyttig information. Har I brug for hjælp til at håndtere det, der er svært, kan I gratis og anonymt ringe til Psykiatrifondens telefonrådgivning på 39252525. Har du brug for mere viden eller hjælp til at fortælle dit barn eller dit barns netværk om, hvordan det går derhjemme eller få et overblik over, hvilke tilbud til børn som pårørende der findes i din kommune, så se på kombu.dk</a:t>
            </a:r>
          </a:p>
        </p:txBody>
      </p:sp>
      <p:sp>
        <p:nvSpPr>
          <p:cNvPr id="4" name="Pladsholder til slidenummer 3"/>
          <p:cNvSpPr>
            <a:spLocks noGrp="1"/>
          </p:cNvSpPr>
          <p:nvPr>
            <p:ph type="sldNum" sz="quarter" idx="5"/>
          </p:nvPr>
        </p:nvSpPr>
        <p:spPr/>
        <p:txBody>
          <a:bodyPr/>
          <a:lstStyle/>
          <a:p>
            <a:fld id="{0BF2013B-E015-4CBD-944B-7D9E932FBE08}" type="slidenum">
              <a:rPr lang="da-DK" smtClean="0"/>
              <a:t>20</a:t>
            </a:fld>
            <a:endParaRPr lang="da-DK"/>
          </a:p>
        </p:txBody>
      </p:sp>
    </p:spTree>
    <p:extLst>
      <p:ext uri="{BB962C8B-B14F-4D97-AF65-F5344CB8AC3E}">
        <p14:creationId xmlns:p14="http://schemas.microsoft.com/office/powerpoint/2010/main" val="4135640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BF2013B-E015-4CBD-944B-7D9E932FBE08}" type="slidenum">
              <a:rPr lang="da-DK" smtClean="0"/>
              <a:t>21</a:t>
            </a:fld>
            <a:endParaRPr lang="da-DK"/>
          </a:p>
        </p:txBody>
      </p:sp>
    </p:spTree>
    <p:extLst>
      <p:ext uri="{BB962C8B-B14F-4D97-AF65-F5344CB8AC3E}">
        <p14:creationId xmlns:p14="http://schemas.microsoft.com/office/powerpoint/2010/main" val="132086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Formålet med mødet er, at I som forældre…</a:t>
            </a:r>
          </a:p>
          <a:p>
            <a:endParaRPr lang="da-DK" dirty="0"/>
          </a:p>
          <a:p>
            <a:r>
              <a:rPr lang="da-DK" dirty="0"/>
              <a:t>…får information om, hvordan psykisk sygdom og psykisk sårbarhed blandt forældre påvirker børnene i familien.</a:t>
            </a:r>
          </a:p>
          <a:p>
            <a:r>
              <a:rPr lang="da-DK" dirty="0"/>
              <a:t>…bliver opmærksomme på at tale med jeres børn om det, der fylder derhjemme.</a:t>
            </a:r>
          </a:p>
          <a:p>
            <a:r>
              <a:rPr lang="da-DK" dirty="0"/>
              <a:t>…bliver opmærksomme på det gavnlige i at involvere netværk og skole/institution, når familien rammes af psykiske vanskeligheder.</a:t>
            </a:r>
          </a:p>
        </p:txBody>
      </p:sp>
      <p:sp>
        <p:nvSpPr>
          <p:cNvPr id="4" name="Pladsholder til slidenummer 3"/>
          <p:cNvSpPr>
            <a:spLocks noGrp="1"/>
          </p:cNvSpPr>
          <p:nvPr>
            <p:ph type="sldNum" sz="quarter" idx="5"/>
          </p:nvPr>
        </p:nvSpPr>
        <p:spPr/>
        <p:txBody>
          <a:bodyPr/>
          <a:lstStyle/>
          <a:p>
            <a:fld id="{0BF2013B-E015-4CBD-944B-7D9E932FBE08}" type="slidenum">
              <a:rPr lang="da-DK" smtClean="0"/>
              <a:t>3</a:t>
            </a:fld>
            <a:endParaRPr lang="da-DK"/>
          </a:p>
        </p:txBody>
      </p:sp>
    </p:spTree>
    <p:extLst>
      <p:ext uri="{BB962C8B-B14F-4D97-AF65-F5344CB8AC3E}">
        <p14:creationId xmlns:p14="http://schemas.microsoft.com/office/powerpoint/2010/main" val="2508361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skal vi snakke om ”Når forældre ikke har det godt”.</a:t>
            </a:r>
          </a:p>
        </p:txBody>
      </p:sp>
      <p:sp>
        <p:nvSpPr>
          <p:cNvPr id="4" name="Pladsholder til slidenummer 3"/>
          <p:cNvSpPr>
            <a:spLocks noGrp="1"/>
          </p:cNvSpPr>
          <p:nvPr>
            <p:ph type="sldNum" sz="quarter" idx="5"/>
          </p:nvPr>
        </p:nvSpPr>
        <p:spPr/>
        <p:txBody>
          <a:bodyPr/>
          <a:lstStyle/>
          <a:p>
            <a:fld id="{0BF2013B-E015-4CBD-944B-7D9E932FBE08}" type="slidenum">
              <a:rPr lang="da-DK" smtClean="0"/>
              <a:t>4</a:t>
            </a:fld>
            <a:endParaRPr lang="da-DK"/>
          </a:p>
        </p:txBody>
      </p:sp>
    </p:spTree>
    <p:extLst>
      <p:ext uri="{BB962C8B-B14F-4D97-AF65-F5344CB8AC3E}">
        <p14:creationId xmlns:p14="http://schemas.microsoft.com/office/powerpoint/2010/main" val="751169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0" noProof="0" dirty="0">
                <a:solidFill>
                  <a:srgbClr val="5B5B5B"/>
                </a:solidFill>
                <a:effectLst/>
                <a:latin typeface="Mulish"/>
              </a:rPr>
              <a:t>Psykisk sygdom er en folkesygdom.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noProof="0" dirty="0">
                <a:solidFill>
                  <a:srgbClr val="5B5B5B"/>
                </a:solidFill>
                <a:effectLst/>
                <a:latin typeface="Mulish"/>
              </a:rPr>
              <a:t>Hver 3. af os får en psykisk sygdom på et tidspunkt i løbet af livet. </a:t>
            </a:r>
            <a:r>
              <a:rPr lang="da-DK" noProof="0" dirty="0"/>
              <a:t>For nogle er det noget forbigående, og for andre er det en livssituation. Ca. 15 % af alle unge får en diagnose i psykiatrien.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noProof="0" dirty="0">
                <a:solidFill>
                  <a:srgbClr val="5B5B5B"/>
                </a:solidFill>
                <a:effectLst/>
                <a:latin typeface="Mulish"/>
              </a:rPr>
              <a:t>Her og nu har ca. 20 % af den voksne befolkning symptomer på psykisk sygdom. Hertil kommer et ukendt antal børn, unge og voksne, som mistrives, og som er i risikogruppen for at udvikle alvorlige psykiske problemer. </a:t>
            </a:r>
            <a:r>
              <a:rPr lang="da-DK" sz="1200" noProof="0" dirty="0"/>
              <a:t>Psykisk sygdom rammer alle samfundslag og er mere almindeligt, end mange tænker.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Pointe: Så det er nærmest mere unormalt end normalt at gå gennem livet uden, at man selv eller ens familie rammes af psykisk sygdom.</a:t>
            </a:r>
          </a:p>
          <a:p>
            <a:r>
              <a:rPr lang="da-DK" noProof="0"/>
              <a:t>(kilde: Tal og fakta om psykisk sygdom i Danmark: https://psykiatrifonden.dk/files/media/document/Rapport_Talogfakta_PsykisksygdomDK_300621.pdf). </a:t>
            </a:r>
          </a:p>
          <a:p>
            <a:endParaRPr lang="da-DK"/>
          </a:p>
        </p:txBody>
      </p:sp>
      <p:sp>
        <p:nvSpPr>
          <p:cNvPr id="4" name="Pladsholder til slidenummer 3"/>
          <p:cNvSpPr>
            <a:spLocks noGrp="1"/>
          </p:cNvSpPr>
          <p:nvPr>
            <p:ph type="sldNum" sz="quarter" idx="5"/>
          </p:nvPr>
        </p:nvSpPr>
        <p:spPr/>
        <p:txBody>
          <a:bodyPr/>
          <a:lstStyle/>
          <a:p>
            <a:fld id="{0BF2013B-E015-4CBD-944B-7D9E932FBE08}" type="slidenum">
              <a:rPr lang="da-DK" smtClean="0"/>
              <a:t>5</a:t>
            </a:fld>
            <a:endParaRPr lang="da-DK"/>
          </a:p>
        </p:txBody>
      </p:sp>
    </p:spTree>
    <p:extLst>
      <p:ext uri="{BB962C8B-B14F-4D97-AF65-F5344CB8AC3E}">
        <p14:creationId xmlns:p14="http://schemas.microsoft.com/office/powerpoint/2010/main" val="253384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noProof="0" dirty="0"/>
              <a:t>En psykiatrisk diagnose er en betegnelse for en gruppe symptomer, som til sammen udgør en bestemt psykisk sygdom eller tilstand.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Diagnosen giver nyttig viden, når der skal planlægges behandling, når man forsøger at forudsige sygdommens udvikling og til kommunikation mellem forskellige behandlere. Diagnosen har altså et vigtigt formål.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Psykisk sygdom dækker over de mest</a:t>
            </a:r>
            <a:r>
              <a:rPr lang="da-DK" sz="1200" noProof="0" dirty="0"/>
              <a:t> almindelige psykiske lidelser som angst, depression, personlighedsforstyrrelser og misbrug, men også de mere sjældne som skizofreni og bipolar lidelse. </a:t>
            </a:r>
          </a:p>
          <a:p>
            <a:pPr marL="0" indent="0">
              <a:buNone/>
            </a:pPr>
            <a:endParaRPr lang="da-DK" b="0" noProof="0" dirty="0"/>
          </a:p>
          <a:p>
            <a:pPr marL="0" indent="0">
              <a:buNone/>
            </a:pPr>
            <a:r>
              <a:rPr lang="da-DK" b="0" noProof="0" dirty="0"/>
              <a:t>Psykisk sygdom påvirker en persons </a:t>
            </a:r>
            <a:r>
              <a:rPr lang="da-DK" b="0" noProof="0" dirty="0">
                <a:solidFill>
                  <a:srgbClr val="713944"/>
                </a:solidFill>
              </a:rPr>
              <a:t>tanker, følelser</a:t>
            </a:r>
            <a:r>
              <a:rPr lang="da-DK" b="0" noProof="0" dirty="0"/>
              <a:t> og </a:t>
            </a:r>
            <a:r>
              <a:rPr lang="da-DK" b="0" noProof="0" dirty="0">
                <a:solidFill>
                  <a:srgbClr val="713944"/>
                </a:solidFill>
              </a:rPr>
              <a:t>adfærd. Det forstyrrer </a:t>
            </a:r>
            <a:r>
              <a:rPr lang="da-DK" noProof="0" dirty="0"/>
              <a:t>personens evne til fx at:</a:t>
            </a:r>
          </a:p>
          <a:p>
            <a:pPr marL="171450" indent="-171450">
              <a:buFont typeface="Arial" panose="020B0604020202020204" pitchFamily="34" charset="0"/>
              <a:buChar char="•"/>
            </a:pPr>
            <a:r>
              <a:rPr lang="da-DK" noProof="0" dirty="0"/>
              <a:t>Arbejde og studere</a:t>
            </a:r>
          </a:p>
          <a:p>
            <a:pPr marL="171450" indent="-171450">
              <a:buFont typeface="Arial" panose="020B0604020202020204" pitchFamily="34" charset="0"/>
              <a:buChar char="•"/>
            </a:pPr>
            <a:r>
              <a:rPr lang="da-DK" noProof="0" dirty="0"/>
              <a:t>Udføre dagligdagsaktiviteter </a:t>
            </a:r>
          </a:p>
          <a:p>
            <a:pPr marL="171450" indent="-171450">
              <a:buFont typeface="Arial" panose="020B0604020202020204" pitchFamily="34" charset="0"/>
              <a:buChar char="•"/>
            </a:pPr>
            <a:r>
              <a:rPr lang="da-DK" noProof="0" dirty="0"/>
              <a:t>Indgå i tilfredsstillende relationer   </a:t>
            </a:r>
          </a:p>
          <a:p>
            <a:endParaRPr lang="da-DK" dirty="0"/>
          </a:p>
        </p:txBody>
      </p:sp>
      <p:sp>
        <p:nvSpPr>
          <p:cNvPr id="4" name="Pladsholder til slidenummer 3"/>
          <p:cNvSpPr>
            <a:spLocks noGrp="1"/>
          </p:cNvSpPr>
          <p:nvPr>
            <p:ph type="sldNum" sz="quarter" idx="5"/>
          </p:nvPr>
        </p:nvSpPr>
        <p:spPr/>
        <p:txBody>
          <a:bodyPr/>
          <a:lstStyle/>
          <a:p>
            <a:fld id="{0BF2013B-E015-4CBD-944B-7D9E932FBE08}" type="slidenum">
              <a:rPr lang="da-DK" smtClean="0"/>
              <a:t>6</a:t>
            </a:fld>
            <a:endParaRPr lang="da-DK"/>
          </a:p>
        </p:txBody>
      </p:sp>
    </p:spTree>
    <p:extLst>
      <p:ext uri="{BB962C8B-B14F-4D97-AF65-F5344CB8AC3E}">
        <p14:creationId xmlns:p14="http://schemas.microsoft.com/office/powerpoint/2010/main" val="265348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noProof="0" dirty="0"/>
              <a:t>De fleste psykiske sygdomme optræder i perioder, og forældre eller søskende kan derfor sommetider være fri for symptomer og sommetider være hårdt ramt. Det er vigtigt at huske, at </a:t>
            </a:r>
            <a:r>
              <a:rPr lang="da-DK" noProof="0" dirty="0"/>
              <a:t>de enkelte diagnoser kan variere meget fra person til person </a:t>
            </a:r>
            <a:r>
              <a:rPr lang="da-DK" b="0" i="0" dirty="0">
                <a:solidFill>
                  <a:srgbClr val="4D5156"/>
                </a:solidFill>
                <a:effectLst/>
                <a:latin typeface="arial" panose="020B0604020202020204" pitchFamily="34" charset="0"/>
              </a:rPr>
              <a:t>–</a:t>
            </a:r>
            <a:r>
              <a:rPr lang="da-DK" noProof="0" dirty="0"/>
              <a:t> fx ift. styrke og symptomer.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noProof="0" dirty="0"/>
          </a:p>
          <a:p>
            <a:r>
              <a:rPr lang="da-DK" noProof="0" dirty="0"/>
              <a:t>Man kan blive rask fra psykisk sygdom. Når man får en diagnose, er der en række kriterier vedr. symptomer, der skal være til stede. Dette betyder også, at når symptomerne ikke er til stede, og man kan gøre det, der er meningsfuldt i sin hverdag, så har man ikke diagnosen men er rask . En tommelfingerregel er, at hvis man er symptomfri i 6 mdr., så er man i det, man kalder remission – altså et stabilt leje. </a:t>
            </a:r>
          </a:p>
          <a:p>
            <a:r>
              <a:rPr lang="da-DK" noProof="0" dirty="0"/>
              <a:t>Pointen er altså, at vi skal væk fra forestillingen om ‘</a:t>
            </a:r>
            <a:r>
              <a:rPr lang="da-DK" i="1" noProof="0" dirty="0"/>
              <a:t>en gang psykisk syg – altid psykisk syg’.</a:t>
            </a:r>
          </a:p>
          <a:p>
            <a:endParaRPr lang="da-DK" dirty="0"/>
          </a:p>
        </p:txBody>
      </p:sp>
      <p:sp>
        <p:nvSpPr>
          <p:cNvPr id="4" name="Pladsholder til slidenummer 3"/>
          <p:cNvSpPr>
            <a:spLocks noGrp="1"/>
          </p:cNvSpPr>
          <p:nvPr>
            <p:ph type="sldNum" sz="quarter" idx="5"/>
          </p:nvPr>
        </p:nvSpPr>
        <p:spPr/>
        <p:txBody>
          <a:bodyPr/>
          <a:lstStyle/>
          <a:p>
            <a:fld id="{0BF2013B-E015-4CBD-944B-7D9E932FBE08}" type="slidenum">
              <a:rPr lang="da-DK" smtClean="0"/>
              <a:t>7</a:t>
            </a:fld>
            <a:endParaRPr lang="da-DK"/>
          </a:p>
        </p:txBody>
      </p:sp>
    </p:spTree>
    <p:extLst>
      <p:ext uri="{BB962C8B-B14F-4D97-AF65-F5344CB8AC3E}">
        <p14:creationId xmlns:p14="http://schemas.microsoft.com/office/powerpoint/2010/main" val="1817875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FFFFFF"/>
                </a:solidFill>
                <a:effectLst/>
                <a:latin typeface="-apple-system"/>
              </a:rPr>
              <a:t>Mange børn og unge oplever, at et af deres nærtstående familiemedlemmer på et tidspunkt i deres opvækst bliver ramt af psykisk sygdom.</a:t>
            </a:r>
          </a:p>
          <a:p>
            <a:pPr marL="345186" indent="-171450" algn="l">
              <a:buFont typeface="Arial" panose="020B0604020202020204" pitchFamily="34" charset="0"/>
              <a:buChar char="•"/>
            </a:pPr>
            <a:r>
              <a:rPr lang="da-DK" b="0" i="0" dirty="0">
                <a:solidFill>
                  <a:srgbClr val="FFFFFF"/>
                </a:solidFill>
                <a:effectLst/>
                <a:latin typeface="-apple-system"/>
              </a:rPr>
              <a:t>Faktisk viser </a:t>
            </a:r>
            <a:r>
              <a:rPr lang="da-DK" b="0" i="0" dirty="0" err="1">
                <a:solidFill>
                  <a:srgbClr val="FFFFFF"/>
                </a:solidFill>
                <a:effectLst/>
                <a:latin typeface="-apple-system"/>
              </a:rPr>
              <a:t>Kombus</a:t>
            </a:r>
            <a:r>
              <a:rPr lang="da-DK" b="0" i="0" dirty="0">
                <a:solidFill>
                  <a:srgbClr val="FFFFFF"/>
                </a:solidFill>
                <a:effectLst/>
                <a:latin typeface="-apple-system"/>
              </a:rPr>
              <a:t> undersøgelser, at 310.000 børn og unge i Danmark vokser op med en far eller mor med en psykisk sygdom, og derudover antages det, at mindst 30.000 børn har en søskende med en psykisk sygdom. Det svarer til hvert 4. barn i en klasse. </a:t>
            </a:r>
          </a:p>
          <a:p>
            <a:pPr marL="345186" indent="-171450" algn="l">
              <a:buFont typeface="Arial" panose="020B0604020202020204" pitchFamily="34" charset="0"/>
              <a:buChar char="•"/>
            </a:pPr>
            <a:r>
              <a:rPr lang="da-DK" b="0" i="0" dirty="0">
                <a:solidFill>
                  <a:srgbClr val="FFFFFF"/>
                </a:solidFill>
                <a:effectLst/>
                <a:latin typeface="-apple-system"/>
              </a:rPr>
              <a:t>De fleste af disse børn bliver ikke hjulpet. Man ved fra undersøgelser, at det kan få indgribende konsekvenser for børnene, og at de faktisk har 30-50 % øget risiko for selv at udvikle psykisk sygdom på sigt. Men man kan forebygge </a:t>
            </a:r>
            <a:r>
              <a:rPr lang="da-DK" b="0" i="0" dirty="0">
                <a:solidFill>
                  <a:srgbClr val="4D5156"/>
                </a:solidFill>
                <a:effectLst/>
                <a:latin typeface="arial" panose="020B0604020202020204" pitchFamily="34" charset="0"/>
              </a:rPr>
              <a:t>–</a:t>
            </a:r>
            <a:r>
              <a:rPr lang="da-DK" b="0" i="0" dirty="0">
                <a:solidFill>
                  <a:srgbClr val="FFFFFF"/>
                </a:solidFill>
                <a:effectLst/>
                <a:latin typeface="-apple-system"/>
              </a:rPr>
              <a:t> ved at sætte ind i b.la. barnets primære arena, som familien, skolen eller andre fællesskaber.</a:t>
            </a:r>
          </a:p>
          <a:p>
            <a:endParaRPr lang="da-DK" dirty="0"/>
          </a:p>
        </p:txBody>
      </p:sp>
      <p:sp>
        <p:nvSpPr>
          <p:cNvPr id="4" name="Pladsholder til slidenummer 3"/>
          <p:cNvSpPr>
            <a:spLocks noGrp="1"/>
          </p:cNvSpPr>
          <p:nvPr>
            <p:ph type="sldNum" sz="quarter" idx="5"/>
          </p:nvPr>
        </p:nvSpPr>
        <p:spPr/>
        <p:txBody>
          <a:bodyPr/>
          <a:lstStyle/>
          <a:p>
            <a:fld id="{0BF2013B-E015-4CBD-944B-7D9E932FBE08}" type="slidenum">
              <a:rPr lang="da-DK" smtClean="0"/>
              <a:t>8</a:t>
            </a:fld>
            <a:endParaRPr lang="da-DK"/>
          </a:p>
        </p:txBody>
      </p:sp>
    </p:spTree>
    <p:extLst>
      <p:ext uri="{BB962C8B-B14F-4D97-AF65-F5344CB8AC3E}">
        <p14:creationId xmlns:p14="http://schemas.microsoft.com/office/powerpoint/2010/main" val="315133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vi ved, hvor mange der oplever at blive ramt af psykisk sygdom eller anden psykisk sårbarhed, så ved vi også, at der sikkert sidder nogle blandt jer, som genkender at have det tæt inde på livet. Måske har du selv været ramt? Måske din samlever? Måske din mor eller 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dirty="0"/>
              <a:t>Vi møder mange forældre, som har velmenende grunde til ikke at inddrage deres børn i det svære, som kan foregå i familien. Og som tænker: ”Vi vil ikke bekymre vores børn – børn skal have lov at være børn”.</a:t>
            </a:r>
          </a:p>
          <a:p>
            <a:endParaRPr lang="da-DK" dirty="0"/>
          </a:p>
          <a:p>
            <a:r>
              <a:rPr lang="da-DK" dirty="0"/>
              <a:t>Ovenfor kan I se nogle af de citater, som kommer fra forældre:</a:t>
            </a:r>
          </a:p>
          <a:p>
            <a:pPr marL="171450" indent="-171450">
              <a:buFont typeface="Arial" panose="020B0604020202020204" pitchFamily="34" charset="0"/>
              <a:buChar char="•"/>
            </a:pPr>
            <a:r>
              <a:rPr lang="da-DK" dirty="0"/>
              <a:t>”Jeg græder kun i badet”</a:t>
            </a:r>
          </a:p>
          <a:p>
            <a:pPr marL="171450" indent="-171450">
              <a:buFont typeface="Arial" panose="020B0604020202020204" pitchFamily="34" charset="0"/>
              <a:buChar char="•"/>
            </a:pPr>
            <a:r>
              <a:rPr lang="da-DK" dirty="0"/>
              <a:t>”Mine børn skal ikke bekymre sig”</a:t>
            </a:r>
          </a:p>
          <a:p>
            <a:pPr marL="171450" indent="-171450">
              <a:buFont typeface="Arial" panose="020B0604020202020204" pitchFamily="34" charset="0"/>
              <a:buChar char="•"/>
            </a:pPr>
            <a:r>
              <a:rPr lang="da-DK" dirty="0"/>
              <a:t>”De lægger ikke mærke til det – jeg tager mig sammen, når de er der”</a:t>
            </a:r>
          </a:p>
          <a:p>
            <a:endParaRPr lang="da-DK" dirty="0"/>
          </a:p>
          <a:p>
            <a:r>
              <a:rPr lang="da-DK" dirty="0"/>
              <a:t>Og I kan måske genkende nogle af dem – det kan jeg i hvert fald.</a:t>
            </a:r>
          </a:p>
          <a:p>
            <a:r>
              <a:rPr lang="da-DK" dirty="0"/>
              <a:t>Vi ved dog – fra børnene – at vi bekymrer dem ved ikke at inddrage dem. Hvorfor I skal tale med jeres børn og hvordan, skal vi nu sætte fokus på.</a:t>
            </a:r>
          </a:p>
        </p:txBody>
      </p:sp>
      <p:sp>
        <p:nvSpPr>
          <p:cNvPr id="4" name="Pladsholder til slidenummer 3"/>
          <p:cNvSpPr>
            <a:spLocks noGrp="1"/>
          </p:cNvSpPr>
          <p:nvPr>
            <p:ph type="sldNum" sz="quarter" idx="5"/>
          </p:nvPr>
        </p:nvSpPr>
        <p:spPr/>
        <p:txBody>
          <a:bodyPr/>
          <a:lstStyle/>
          <a:p>
            <a:fld id="{0BF2013B-E015-4CBD-944B-7D9E932FBE08}" type="slidenum">
              <a:rPr lang="da-DK" smtClean="0"/>
              <a:t>9</a:t>
            </a:fld>
            <a:endParaRPr lang="da-DK"/>
          </a:p>
        </p:txBody>
      </p:sp>
    </p:spTree>
    <p:extLst>
      <p:ext uri="{BB962C8B-B14F-4D97-AF65-F5344CB8AC3E}">
        <p14:creationId xmlns:p14="http://schemas.microsoft.com/office/powerpoint/2010/main" val="699188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lide">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D56F8035-8784-4B0C-9B7C-42CC59C262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1"/>
          </p:nvPr>
        </p:nvSpPr>
        <p:spPr>
          <a:xfrm>
            <a:off x="628649" y="3645050"/>
            <a:ext cx="6858000" cy="1655762"/>
          </a:xfrm>
        </p:spPr>
        <p:txBody>
          <a:bodyPr>
            <a:normAutofit/>
          </a:bodyPr>
          <a:lstStyle>
            <a:lvl1pPr marL="0" indent="0" algn="l">
              <a:buNone/>
              <a:defRPr sz="20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endParaRPr lang="en-US" dirty="0"/>
          </a:p>
        </p:txBody>
      </p:sp>
      <p:sp>
        <p:nvSpPr>
          <p:cNvPr id="11" name="Tekstfelt 10">
            <a:extLst>
              <a:ext uri="{FF2B5EF4-FFF2-40B4-BE49-F238E27FC236}">
                <a16:creationId xmlns:a16="http://schemas.microsoft.com/office/drawing/2014/main" id="{B7F072C3-DFB8-4C7A-BFC2-51CFE7193A03}"/>
              </a:ext>
            </a:extLst>
          </p:cNvPr>
          <p:cNvSpPr txBox="1"/>
          <p:nvPr userDrawn="1"/>
        </p:nvSpPr>
        <p:spPr>
          <a:xfrm>
            <a:off x="628649" y="852544"/>
            <a:ext cx="4572000"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fld id="{D6DEFDA3-C3F8-4098-9D8A-68ABCA03E52D}" type="datetime2">
              <a:rPr lang="da-DK" sz="1600" spc="0" smtClean="0">
                <a:solidFill>
                  <a:schemeClr val="tx1"/>
                </a:solidFill>
                <a:latin typeface="Arial" panose="020B0604020202020204" pitchFamily="34" charset="0"/>
                <a:cs typeface="Arial" panose="020B0604020202020204" pitchFamily="34" charset="0"/>
              </a:rPr>
              <a:pPr algn="l"/>
              <a:t>31. marts 2023</a:t>
            </a:fld>
            <a:endParaRPr lang="da-DK" sz="1400" spc="0" dirty="0">
              <a:solidFill>
                <a:schemeClr val="tx1"/>
              </a:solidFill>
              <a:latin typeface="Arial" panose="020B0604020202020204" pitchFamily="34" charset="0"/>
              <a:cs typeface="Arial" panose="020B0604020202020204" pitchFamily="34" charset="0"/>
            </a:endParaRPr>
          </a:p>
        </p:txBody>
      </p:sp>
      <p:sp>
        <p:nvSpPr>
          <p:cNvPr id="13" name="Title Placeholder 1">
            <a:extLst>
              <a:ext uri="{FF2B5EF4-FFF2-40B4-BE49-F238E27FC236}">
                <a16:creationId xmlns:a16="http://schemas.microsoft.com/office/drawing/2014/main" id="{188CE100-3C79-4920-B92C-6D7B5AA1216B}"/>
              </a:ext>
            </a:extLst>
          </p:cNvPr>
          <p:cNvSpPr>
            <a:spLocks noGrp="1"/>
          </p:cNvSpPr>
          <p:nvPr>
            <p:ph type="title" hasCustomPrompt="1"/>
          </p:nvPr>
        </p:nvSpPr>
        <p:spPr>
          <a:xfrm>
            <a:off x="628649" y="1492570"/>
            <a:ext cx="7886701" cy="2009802"/>
          </a:xfrm>
          <a:prstGeom prst="rect">
            <a:avLst/>
          </a:prstGeom>
        </p:spPr>
        <p:txBody>
          <a:bodyPr vert="horz" lIns="91440" tIns="45720" rIns="91440" bIns="45720" rtlCol="0" anchor="ctr">
            <a:normAutofit/>
          </a:bodyPr>
          <a:lstStyle>
            <a:lvl1pPr algn="l">
              <a:defRPr sz="8000" b="0">
                <a:solidFill>
                  <a:schemeClr val="tx1"/>
                </a:solidFill>
                <a:latin typeface="Georgia" panose="02040502050405020303" pitchFamily="18" charset="0"/>
              </a:defRPr>
            </a:lvl1pPr>
          </a:lstStyle>
          <a:p>
            <a:r>
              <a:rPr lang="da-DK" dirty="0"/>
              <a:t>Overskrift</a:t>
            </a:r>
            <a:endParaRPr lang="en-US" dirty="0"/>
          </a:p>
        </p:txBody>
      </p:sp>
      <p:pic>
        <p:nvPicPr>
          <p:cNvPr id="7" name="Billede 6">
            <a:extLst>
              <a:ext uri="{FF2B5EF4-FFF2-40B4-BE49-F238E27FC236}">
                <a16:creationId xmlns:a16="http://schemas.microsoft.com/office/drawing/2014/main" id="{DA0C6837-DD62-4644-92E0-BD28890087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67" r="5778" b="-3595"/>
          <a:stretch/>
        </p:blipFill>
        <p:spPr>
          <a:xfrm>
            <a:off x="5376672" y="6257834"/>
            <a:ext cx="3767328" cy="527014"/>
          </a:xfrm>
          <a:prstGeom prst="rect">
            <a:avLst/>
          </a:prstGeom>
        </p:spPr>
      </p:pic>
      <p:pic>
        <p:nvPicPr>
          <p:cNvPr id="6" name="Billede 5">
            <a:extLst>
              <a:ext uri="{FF2B5EF4-FFF2-40B4-BE49-F238E27FC236}">
                <a16:creationId xmlns:a16="http://schemas.microsoft.com/office/drawing/2014/main" id="{A6B4E811-AA6F-48A5-B884-4D38AB1185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24728" y="77642"/>
            <a:ext cx="3163178" cy="1149643"/>
          </a:xfrm>
          <a:prstGeom prst="rect">
            <a:avLst/>
          </a:prstGeom>
        </p:spPr>
      </p:pic>
    </p:spTree>
    <p:extLst>
      <p:ext uri="{BB962C8B-B14F-4D97-AF65-F5344CB8AC3E}">
        <p14:creationId xmlns:p14="http://schemas.microsoft.com/office/powerpoint/2010/main" val="351898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nktopstilling billed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D00FBF7-09AC-4AB4-85A6-1C69AA747874}"/>
              </a:ext>
            </a:extLst>
          </p:cNvPr>
          <p:cNvSpPr>
            <a:spLocks noGrp="1"/>
          </p:cNvSpPr>
          <p:nvPr>
            <p:ph idx="1"/>
          </p:nvPr>
        </p:nvSpPr>
        <p:spPr>
          <a:xfrm>
            <a:off x="4068662" y="1963357"/>
            <a:ext cx="4493282" cy="3852557"/>
          </a:xfrm>
        </p:spPr>
        <p:txBody>
          <a:bodyPr>
            <a:normAutofit/>
          </a:bodyPr>
          <a:lstStyle>
            <a:lvl1pPr>
              <a:lnSpc>
                <a:spcPct val="120000"/>
              </a:lnSpc>
              <a:spcBef>
                <a:spcPts val="0"/>
              </a:spcBef>
              <a:spcAft>
                <a:spcPts val="1300"/>
              </a:spcAft>
              <a:defRPr sz="2400"/>
            </a:lvl1pPr>
            <a:lvl2pPr>
              <a:lnSpc>
                <a:spcPct val="120000"/>
              </a:lnSpc>
              <a:spcBef>
                <a:spcPts val="0"/>
              </a:spcBef>
              <a:spcAft>
                <a:spcPts val="1300"/>
              </a:spcAft>
              <a:defRPr sz="2000"/>
            </a:lvl2pPr>
            <a:lvl3pPr>
              <a:lnSpc>
                <a:spcPct val="120000"/>
              </a:lnSpc>
              <a:spcBef>
                <a:spcPts val="0"/>
              </a:spcBef>
              <a:spcAft>
                <a:spcPts val="1300"/>
              </a:spcAft>
              <a:defRPr sz="1800"/>
            </a:lvl3pPr>
            <a:lvl4pPr>
              <a:lnSpc>
                <a:spcPct val="120000"/>
              </a:lnSpc>
              <a:spcBef>
                <a:spcPts val="0"/>
              </a:spcBef>
              <a:spcAft>
                <a:spcPts val="1300"/>
              </a:spcAft>
              <a:defRPr sz="1600"/>
            </a:lvl4pPr>
            <a:lvl5pPr>
              <a:lnSpc>
                <a:spcPct val="120000"/>
              </a:lnSpc>
              <a:spcBef>
                <a:spcPts val="0"/>
              </a:spcBef>
              <a:spcAft>
                <a:spcPts val="1300"/>
              </a:spcAft>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6" name="Picture Placeholder 5">
            <a:extLst>
              <a:ext uri="{FF2B5EF4-FFF2-40B4-BE49-F238E27FC236}">
                <a16:creationId xmlns:a16="http://schemas.microsoft.com/office/drawing/2014/main" id="{1850513A-D30F-4A9A-86B9-DA0C83A56101}"/>
              </a:ext>
            </a:extLst>
          </p:cNvPr>
          <p:cNvSpPr>
            <a:spLocks noGrp="1"/>
          </p:cNvSpPr>
          <p:nvPr>
            <p:ph type="pic" sz="quarter" idx="13"/>
          </p:nvPr>
        </p:nvSpPr>
        <p:spPr>
          <a:xfrm>
            <a:off x="704504" y="1963357"/>
            <a:ext cx="3108642" cy="3724812"/>
          </a:xfrm>
          <a:prstGeom prst="rect">
            <a:avLst/>
          </a:prstGeom>
        </p:spPr>
        <p:txBody>
          <a:bodyPr lIns="91439" tIns="45719" rIns="91439" bIns="45719">
            <a:noAutofit/>
          </a:bodyPr>
          <a:lstStyle>
            <a:lvl1pPr algn="l">
              <a:lnSpc>
                <a:spcPct val="100000"/>
              </a:lnSpc>
              <a:buNone/>
              <a:defRPr sz="1800">
                <a:latin typeface="Arial" panose="020B0604020202020204" pitchFamily="34" charset="0"/>
                <a:cs typeface="Arial" panose="020B0604020202020204" pitchFamily="34" charset="0"/>
              </a:defRPr>
            </a:lvl1pPr>
          </a:lstStyle>
          <a:p>
            <a:r>
              <a:rPr lang="da-DK" dirty="0"/>
              <a:t>Klik på ikonet for at tilføje et billede</a:t>
            </a:r>
            <a:endParaRPr dirty="0"/>
          </a:p>
        </p:txBody>
      </p:sp>
      <p:sp>
        <p:nvSpPr>
          <p:cNvPr id="7" name="Title 1">
            <a:extLst>
              <a:ext uri="{FF2B5EF4-FFF2-40B4-BE49-F238E27FC236}">
                <a16:creationId xmlns:a16="http://schemas.microsoft.com/office/drawing/2014/main" id="{518E4E06-A225-43A4-896E-CD9E4A9AB4F4}"/>
              </a:ext>
            </a:extLst>
          </p:cNvPr>
          <p:cNvSpPr>
            <a:spLocks noGrp="1"/>
          </p:cNvSpPr>
          <p:nvPr>
            <p:ph type="title" hasCustomPrompt="1"/>
          </p:nvPr>
        </p:nvSpPr>
        <p:spPr>
          <a:xfrm>
            <a:off x="628649" y="586720"/>
            <a:ext cx="7886701" cy="1202724"/>
          </a:xfrm>
          <a:prstGeom prst="rect">
            <a:avLst/>
          </a:prstGeom>
        </p:spPr>
        <p:txBody>
          <a:bodyPr anchor="t"/>
          <a:lstStyle>
            <a:lvl1pPr algn="l">
              <a:defRPr>
                <a:solidFill>
                  <a:schemeClr val="tx1"/>
                </a:solidFill>
              </a:defRPr>
            </a:lvl1pPr>
          </a:lstStyle>
          <a:p>
            <a:r>
              <a:rPr lang="da-DK" dirty="0"/>
              <a:t>Klik for at redigere rubrik</a:t>
            </a:r>
            <a:endParaRPr lang="en-US" dirty="0"/>
          </a:p>
        </p:txBody>
      </p:sp>
    </p:spTree>
    <p:extLst>
      <p:ext uri="{BB962C8B-B14F-4D97-AF65-F5344CB8AC3E}">
        <p14:creationId xmlns:p14="http://schemas.microsoft.com/office/powerpoint/2010/main" val="1853375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slide">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D56F8035-8784-4B0C-9B7C-42CC59C262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1"/>
          </p:nvPr>
        </p:nvSpPr>
        <p:spPr>
          <a:xfrm>
            <a:off x="628649" y="3645050"/>
            <a:ext cx="6858000" cy="1655762"/>
          </a:xfrm>
        </p:spPr>
        <p:txBody>
          <a:bodyPr>
            <a:normAutofit/>
          </a:bodyPr>
          <a:lstStyle>
            <a:lvl1pPr marL="0" indent="0" algn="l">
              <a:buNone/>
              <a:defRPr sz="20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endParaRPr lang="en-US" dirty="0"/>
          </a:p>
        </p:txBody>
      </p:sp>
      <p:sp>
        <p:nvSpPr>
          <p:cNvPr id="13" name="Title Placeholder 1">
            <a:extLst>
              <a:ext uri="{FF2B5EF4-FFF2-40B4-BE49-F238E27FC236}">
                <a16:creationId xmlns:a16="http://schemas.microsoft.com/office/drawing/2014/main" id="{188CE100-3C79-4920-B92C-6D7B5AA1216B}"/>
              </a:ext>
            </a:extLst>
          </p:cNvPr>
          <p:cNvSpPr>
            <a:spLocks noGrp="1"/>
          </p:cNvSpPr>
          <p:nvPr>
            <p:ph type="title" hasCustomPrompt="1"/>
          </p:nvPr>
        </p:nvSpPr>
        <p:spPr>
          <a:xfrm>
            <a:off x="628649" y="1492570"/>
            <a:ext cx="7886701" cy="2009802"/>
          </a:xfrm>
          <a:prstGeom prst="rect">
            <a:avLst/>
          </a:prstGeom>
        </p:spPr>
        <p:txBody>
          <a:bodyPr vert="horz" lIns="91440" tIns="45720" rIns="91440" bIns="45720" rtlCol="0" anchor="ctr">
            <a:normAutofit/>
          </a:bodyPr>
          <a:lstStyle>
            <a:lvl1pPr algn="l">
              <a:defRPr sz="8000" b="0">
                <a:solidFill>
                  <a:schemeClr val="tx1"/>
                </a:solidFill>
                <a:latin typeface="Georgia" panose="02040502050405020303" pitchFamily="18" charset="0"/>
              </a:defRPr>
            </a:lvl1pPr>
          </a:lstStyle>
          <a:p>
            <a:r>
              <a:rPr lang="da-DK" dirty="0"/>
              <a:t>Overskrift</a:t>
            </a:r>
            <a:endParaRPr lang="en-US" dirty="0"/>
          </a:p>
        </p:txBody>
      </p:sp>
      <p:sp>
        <p:nvSpPr>
          <p:cNvPr id="8" name="Tekstfelt 7">
            <a:extLst>
              <a:ext uri="{FF2B5EF4-FFF2-40B4-BE49-F238E27FC236}">
                <a16:creationId xmlns:a16="http://schemas.microsoft.com/office/drawing/2014/main" id="{D8850D44-58E0-1ABE-4D9C-D1C4DA6D2C89}"/>
              </a:ext>
            </a:extLst>
          </p:cNvPr>
          <p:cNvSpPr txBox="1"/>
          <p:nvPr userDrawn="1"/>
        </p:nvSpPr>
        <p:spPr>
          <a:xfrm>
            <a:off x="207895" y="6412322"/>
            <a:ext cx="1968843" cy="307777"/>
          </a:xfrm>
          <a:prstGeom prst="rect">
            <a:avLst/>
          </a:prstGeom>
          <a:noFill/>
        </p:spPr>
        <p:txBody>
          <a:bodyPr wrap="square" rtlCol="0">
            <a:spAutoFit/>
          </a:bodyPr>
          <a:lstStyle/>
          <a:p>
            <a:fld id="{6D5F64B4-4863-44A3-946A-3C76B3E34EFC}" type="slidenum">
              <a:rPr lang="da-DK" sz="1400" smtClean="0">
                <a:solidFill>
                  <a:schemeClr val="tx1"/>
                </a:solidFill>
                <a:latin typeface="Arial" panose="020B0604020202020204" pitchFamily="34" charset="0"/>
                <a:cs typeface="Arial" panose="020B0604020202020204" pitchFamily="34" charset="0"/>
              </a:rPr>
              <a:t>‹nr.›</a:t>
            </a:fld>
            <a:endParaRPr lang="da-DK" sz="1400" dirty="0">
              <a:solidFill>
                <a:schemeClr val="tx1"/>
              </a:solidFill>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4CFBC2F7-A293-8FEE-9824-F2F2812AF2AC}"/>
              </a:ext>
            </a:extLst>
          </p:cNvPr>
          <p:cNvSpPr txBox="1"/>
          <p:nvPr userDrawn="1"/>
        </p:nvSpPr>
        <p:spPr>
          <a:xfrm>
            <a:off x="5060680" y="6444800"/>
            <a:ext cx="34445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da-DK" sz="1200" spc="50" baseline="0" dirty="0">
                <a:solidFill>
                  <a:schemeClr val="tx1"/>
                </a:solidFill>
                <a:latin typeface="Arial" panose="020B0604020202020204" pitchFamily="34" charset="0"/>
                <a:cs typeface="Arial" panose="020B0604020202020204" pitchFamily="34" charset="0"/>
              </a:rPr>
              <a:t>Kombu.dk</a:t>
            </a:r>
            <a:endParaRPr lang="en-US" sz="1200" spc="50" baseline="0" dirty="0">
              <a:solidFill>
                <a:schemeClr val="tx1"/>
              </a:solidFill>
              <a:latin typeface="Arial" panose="020B0604020202020204" pitchFamily="34" charset="0"/>
              <a:cs typeface="Arial" panose="020B0604020202020204" pitchFamily="34" charset="0"/>
            </a:endParaRPr>
          </a:p>
        </p:txBody>
      </p:sp>
      <p:pic>
        <p:nvPicPr>
          <p:cNvPr id="10" name="Pladsholder til indhold 4">
            <a:extLst>
              <a:ext uri="{FF2B5EF4-FFF2-40B4-BE49-F238E27FC236}">
                <a16:creationId xmlns:a16="http://schemas.microsoft.com/office/drawing/2014/main" id="{DC2B2BC9-A0B1-A2A9-D4E0-7DF1493746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5632" y="6306251"/>
            <a:ext cx="419245" cy="390635"/>
          </a:xfrm>
          <a:prstGeom prst="rect">
            <a:avLst/>
          </a:prstGeom>
        </p:spPr>
      </p:pic>
    </p:spTree>
    <p:extLst>
      <p:ext uri="{BB962C8B-B14F-4D97-AF65-F5344CB8AC3E}">
        <p14:creationId xmlns:p14="http://schemas.microsoft.com/office/powerpoint/2010/main" val="175963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g tekst">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785D4E37-ED69-4CF4-9BB7-7096E27C19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28650" y="1891529"/>
            <a:ext cx="7886700" cy="4192479"/>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8" name="Tekstfelt 7">
            <a:extLst>
              <a:ext uri="{FF2B5EF4-FFF2-40B4-BE49-F238E27FC236}">
                <a16:creationId xmlns:a16="http://schemas.microsoft.com/office/drawing/2014/main" id="{0960BB52-F097-4286-817F-DD192329FE64}"/>
              </a:ext>
            </a:extLst>
          </p:cNvPr>
          <p:cNvSpPr txBox="1"/>
          <p:nvPr userDrawn="1"/>
        </p:nvSpPr>
        <p:spPr>
          <a:xfrm>
            <a:off x="5060680" y="6444800"/>
            <a:ext cx="34445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da-DK" sz="1200" spc="50" baseline="0" dirty="0">
                <a:solidFill>
                  <a:schemeClr val="tx1"/>
                </a:solidFill>
                <a:latin typeface="Arial" panose="020B0604020202020204" pitchFamily="34" charset="0"/>
                <a:cs typeface="Arial" panose="020B0604020202020204" pitchFamily="34" charset="0"/>
              </a:rPr>
              <a:t>Kombu.dk</a:t>
            </a:r>
            <a:endParaRPr lang="en-US" sz="1200" spc="50" baseline="0" dirty="0">
              <a:solidFill>
                <a:schemeClr val="tx1"/>
              </a:solidFill>
              <a:latin typeface="Arial" panose="020B0604020202020204" pitchFamily="34" charset="0"/>
              <a:cs typeface="Arial" panose="020B0604020202020204" pitchFamily="34" charset="0"/>
            </a:endParaRPr>
          </a:p>
        </p:txBody>
      </p:sp>
      <p:sp>
        <p:nvSpPr>
          <p:cNvPr id="15" name="Tekstfelt 14">
            <a:extLst>
              <a:ext uri="{FF2B5EF4-FFF2-40B4-BE49-F238E27FC236}">
                <a16:creationId xmlns:a16="http://schemas.microsoft.com/office/drawing/2014/main" id="{FCC195CE-8BE3-4DFC-A43D-F6B93F45E9F9}"/>
              </a:ext>
            </a:extLst>
          </p:cNvPr>
          <p:cNvSpPr txBox="1"/>
          <p:nvPr userDrawn="1"/>
        </p:nvSpPr>
        <p:spPr>
          <a:xfrm>
            <a:off x="207895" y="6412322"/>
            <a:ext cx="1968843" cy="307777"/>
          </a:xfrm>
          <a:prstGeom prst="rect">
            <a:avLst/>
          </a:prstGeom>
          <a:noFill/>
        </p:spPr>
        <p:txBody>
          <a:bodyPr wrap="square" rtlCol="0">
            <a:spAutoFit/>
          </a:bodyPr>
          <a:lstStyle/>
          <a:p>
            <a:fld id="{6D5F64B4-4863-44A3-946A-3C76B3E34EFC}" type="slidenum">
              <a:rPr lang="da-DK" sz="1400" smtClean="0">
                <a:solidFill>
                  <a:schemeClr val="tx1"/>
                </a:solidFill>
                <a:latin typeface="Arial" panose="020B0604020202020204" pitchFamily="34" charset="0"/>
                <a:cs typeface="Arial" panose="020B0604020202020204" pitchFamily="34" charset="0"/>
              </a:rPr>
              <a:t>‹nr.›</a:t>
            </a:fld>
            <a:endParaRPr lang="da-DK" sz="1400" dirty="0">
              <a:solidFill>
                <a:schemeClr val="tx1"/>
              </a:solidFill>
              <a:latin typeface="Arial" panose="020B0604020202020204" pitchFamily="34" charset="0"/>
              <a:cs typeface="Arial" panose="020B0604020202020204" pitchFamily="34" charset="0"/>
            </a:endParaRPr>
          </a:p>
        </p:txBody>
      </p:sp>
      <p:sp>
        <p:nvSpPr>
          <p:cNvPr id="17" name="Title Placeholder 1">
            <a:extLst>
              <a:ext uri="{FF2B5EF4-FFF2-40B4-BE49-F238E27FC236}">
                <a16:creationId xmlns:a16="http://schemas.microsoft.com/office/drawing/2014/main" id="{946D2FD9-4276-44A1-BF3A-7DE057C6D0E8}"/>
              </a:ext>
            </a:extLst>
          </p:cNvPr>
          <p:cNvSpPr>
            <a:spLocks noGrp="1"/>
          </p:cNvSpPr>
          <p:nvPr>
            <p:ph type="title"/>
          </p:nvPr>
        </p:nvSpPr>
        <p:spPr>
          <a:xfrm>
            <a:off x="628649" y="593124"/>
            <a:ext cx="7886701" cy="1128584"/>
          </a:xfrm>
          <a:prstGeom prst="rect">
            <a:avLst/>
          </a:prstGeom>
        </p:spPr>
        <p:txBody>
          <a:bodyPr vert="horz" lIns="91440" tIns="45720" rIns="91440" bIns="45720" rtlCol="0" anchor="t">
            <a:normAutofit/>
          </a:bodyPr>
          <a:lstStyle>
            <a:lvl1pPr>
              <a:defRPr sz="4800">
                <a:solidFill>
                  <a:schemeClr val="tx1"/>
                </a:solidFill>
                <a:latin typeface="Georgia" panose="02040502050405020303" pitchFamily="18" charset="0"/>
              </a:defRPr>
            </a:lvl1pPr>
          </a:lstStyle>
          <a:p>
            <a:r>
              <a:rPr lang="da-DK" dirty="0"/>
              <a:t>Klik for at redigere rubrik</a:t>
            </a:r>
            <a:endParaRPr lang="en-US" dirty="0"/>
          </a:p>
        </p:txBody>
      </p:sp>
      <p:pic>
        <p:nvPicPr>
          <p:cNvPr id="12" name="Pladsholder til indhold 4">
            <a:extLst>
              <a:ext uri="{FF2B5EF4-FFF2-40B4-BE49-F238E27FC236}">
                <a16:creationId xmlns:a16="http://schemas.microsoft.com/office/drawing/2014/main" id="{2314DF34-4820-4F07-AF13-82FC41596C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5632" y="6306251"/>
            <a:ext cx="419245" cy="390635"/>
          </a:xfrm>
          <a:prstGeom prst="rect">
            <a:avLst/>
          </a:prstGeom>
        </p:spPr>
      </p:pic>
    </p:spTree>
    <p:extLst>
      <p:ext uri="{BB962C8B-B14F-4D97-AF65-F5344CB8AC3E}">
        <p14:creationId xmlns:p14="http://schemas.microsoft.com/office/powerpoint/2010/main" val="3256692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F3AE2B1D-ADF0-4596-A8A6-CF05B8BDF2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6466"/>
          <a:stretch/>
        </p:blipFill>
        <p:spPr>
          <a:xfrm>
            <a:off x="0" y="5929818"/>
            <a:ext cx="9144000" cy="928182"/>
          </a:xfrm>
          <a:prstGeom prst="rect">
            <a:avLst/>
          </a:prstGeom>
        </p:spPr>
      </p:pic>
      <p:sp>
        <p:nvSpPr>
          <p:cNvPr id="2" name="Title 1"/>
          <p:cNvSpPr>
            <a:spLocks noGrp="1"/>
          </p:cNvSpPr>
          <p:nvPr>
            <p:ph type="title" hasCustomPrompt="1"/>
          </p:nvPr>
        </p:nvSpPr>
        <p:spPr/>
        <p:txBody>
          <a:bodyPr anchor="t"/>
          <a:lstStyle>
            <a:lvl1pPr>
              <a:defRPr>
                <a:solidFill>
                  <a:schemeClr val="tx1"/>
                </a:solidFill>
              </a:defRPr>
            </a:lvl1pPr>
          </a:lstStyle>
          <a:p>
            <a:r>
              <a:rPr lang="da-DK" dirty="0"/>
              <a:t>Klik for at redigere rubrik</a:t>
            </a:r>
            <a:endParaRPr lang="en-US" dirty="0"/>
          </a:p>
        </p:txBody>
      </p:sp>
      <p:sp>
        <p:nvSpPr>
          <p:cNvPr id="3" name="Content Placeholder 2"/>
          <p:cNvSpPr>
            <a:spLocks noGrp="1"/>
          </p:cNvSpPr>
          <p:nvPr>
            <p:ph idx="1"/>
          </p:nvPr>
        </p:nvSpPr>
        <p:spPr>
          <a:xfrm>
            <a:off x="4342341" y="1963357"/>
            <a:ext cx="4173009" cy="3852557"/>
          </a:xfrm>
        </p:spPr>
        <p:txBody>
          <a:bodyPr>
            <a:normAutofit/>
          </a:bodyPr>
          <a:lstStyle>
            <a:lvl1pPr algn="l">
              <a:defRPr sz="2400">
                <a:latin typeface="Arial" panose="020B0604020202020204" pitchFamily="34" charset="0"/>
                <a:cs typeface="Arial" panose="020B0604020202020204" pitchFamily="34" charset="0"/>
              </a:defRPr>
            </a:lvl1pPr>
            <a:lvl2pPr algn="l">
              <a:defRPr sz="2400">
                <a:latin typeface="Arial" panose="020B0604020202020204" pitchFamily="34" charset="0"/>
                <a:cs typeface="Arial" panose="020B0604020202020204" pitchFamily="34" charset="0"/>
              </a:defRPr>
            </a:lvl2pPr>
            <a:lvl3pPr algn="l">
              <a:defRPr sz="2000">
                <a:latin typeface="Arial" panose="020B0604020202020204" pitchFamily="34" charset="0"/>
                <a:cs typeface="Arial" panose="020B0604020202020204" pitchFamily="34" charset="0"/>
              </a:defRPr>
            </a:lvl3pPr>
            <a:lvl4pPr algn="l">
              <a:defRPr sz="1800">
                <a:latin typeface="Arial" panose="020B0604020202020204" pitchFamily="34" charset="0"/>
                <a:cs typeface="Arial" panose="020B0604020202020204" pitchFamily="34" charset="0"/>
              </a:defRPr>
            </a:lvl4pPr>
            <a:lvl5pPr algn="l">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15" name="Picture Placeholder 5">
            <a:extLst>
              <a:ext uri="{FF2B5EF4-FFF2-40B4-BE49-F238E27FC236}">
                <a16:creationId xmlns:a16="http://schemas.microsoft.com/office/drawing/2014/main" id="{C53A4E48-0390-42F5-8DDE-184DF7666927}"/>
              </a:ext>
            </a:extLst>
          </p:cNvPr>
          <p:cNvSpPr>
            <a:spLocks noGrp="1"/>
          </p:cNvSpPr>
          <p:nvPr>
            <p:ph type="pic" sz="quarter" idx="13"/>
          </p:nvPr>
        </p:nvSpPr>
        <p:spPr>
          <a:xfrm>
            <a:off x="667036" y="1963357"/>
            <a:ext cx="3108642" cy="3724812"/>
          </a:xfrm>
          <a:prstGeom prst="rect">
            <a:avLst/>
          </a:prstGeom>
        </p:spPr>
        <p:txBody>
          <a:bodyPr lIns="91439" tIns="45719" rIns="91439" bIns="45719">
            <a:noAutofit/>
          </a:bodyPr>
          <a:lstStyle>
            <a:lvl1pPr algn="l">
              <a:lnSpc>
                <a:spcPct val="100000"/>
              </a:lnSpc>
              <a:buNone/>
              <a:defRPr sz="1800">
                <a:latin typeface="Arial" panose="020B0604020202020204" pitchFamily="34" charset="0"/>
                <a:cs typeface="Arial" panose="020B0604020202020204" pitchFamily="34" charset="0"/>
              </a:defRPr>
            </a:lvl1pPr>
          </a:lstStyle>
          <a:p>
            <a:r>
              <a:rPr lang="da-DK" dirty="0"/>
              <a:t>Klik på ikonet for at tilføje et billede</a:t>
            </a:r>
            <a:endParaRPr dirty="0"/>
          </a:p>
        </p:txBody>
      </p:sp>
      <p:sp>
        <p:nvSpPr>
          <p:cNvPr id="10" name="Tekstfelt 9">
            <a:extLst>
              <a:ext uri="{FF2B5EF4-FFF2-40B4-BE49-F238E27FC236}">
                <a16:creationId xmlns:a16="http://schemas.microsoft.com/office/drawing/2014/main" id="{8F6EF349-5A1C-41B1-9D02-8AC2D3244A8D}"/>
              </a:ext>
            </a:extLst>
          </p:cNvPr>
          <p:cNvSpPr txBox="1"/>
          <p:nvPr userDrawn="1"/>
        </p:nvSpPr>
        <p:spPr>
          <a:xfrm>
            <a:off x="207895" y="6412322"/>
            <a:ext cx="1968843" cy="307777"/>
          </a:xfrm>
          <a:prstGeom prst="rect">
            <a:avLst/>
          </a:prstGeom>
          <a:noFill/>
        </p:spPr>
        <p:txBody>
          <a:bodyPr wrap="square" rtlCol="0">
            <a:spAutoFit/>
          </a:bodyPr>
          <a:lstStyle/>
          <a:p>
            <a:fld id="{6D5F64B4-4863-44A3-946A-3C76B3E34EFC}" type="slidenum">
              <a:rPr lang="da-DK" sz="1400" smtClean="0">
                <a:solidFill>
                  <a:schemeClr val="tx1"/>
                </a:solidFill>
                <a:latin typeface="Arial" panose="020B0604020202020204" pitchFamily="34" charset="0"/>
                <a:cs typeface="Arial" panose="020B0604020202020204" pitchFamily="34" charset="0"/>
              </a:rPr>
              <a:t>‹nr.›</a:t>
            </a:fld>
            <a:endParaRPr lang="da-DK" sz="1400" dirty="0">
              <a:solidFill>
                <a:schemeClr val="tx1"/>
              </a:solidFill>
              <a:latin typeface="Arial" panose="020B0604020202020204" pitchFamily="34" charset="0"/>
              <a:cs typeface="Arial" panose="020B0604020202020204" pitchFamily="34" charset="0"/>
            </a:endParaRPr>
          </a:p>
        </p:txBody>
      </p:sp>
      <p:sp>
        <p:nvSpPr>
          <p:cNvPr id="16" name="Tekstfelt 15">
            <a:extLst>
              <a:ext uri="{FF2B5EF4-FFF2-40B4-BE49-F238E27FC236}">
                <a16:creationId xmlns:a16="http://schemas.microsoft.com/office/drawing/2014/main" id="{C02958B9-D240-45C3-BA67-52B801254A14}"/>
              </a:ext>
            </a:extLst>
          </p:cNvPr>
          <p:cNvSpPr txBox="1"/>
          <p:nvPr userDrawn="1"/>
        </p:nvSpPr>
        <p:spPr>
          <a:xfrm>
            <a:off x="5060680" y="6444800"/>
            <a:ext cx="34445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da-DK" sz="1200" spc="50" baseline="0" dirty="0">
                <a:solidFill>
                  <a:schemeClr val="tx1"/>
                </a:solidFill>
                <a:latin typeface="Arial" panose="020B0604020202020204" pitchFamily="34" charset="0"/>
                <a:cs typeface="Arial" panose="020B0604020202020204" pitchFamily="34" charset="0"/>
              </a:rPr>
              <a:t>Kombu.dk</a:t>
            </a:r>
            <a:endParaRPr lang="en-US" sz="1200" spc="50" baseline="0" dirty="0">
              <a:solidFill>
                <a:schemeClr val="tx1"/>
              </a:solidFill>
              <a:latin typeface="Arial" panose="020B0604020202020204" pitchFamily="34" charset="0"/>
              <a:cs typeface="Arial" panose="020B0604020202020204" pitchFamily="34" charset="0"/>
            </a:endParaRPr>
          </a:p>
        </p:txBody>
      </p:sp>
      <p:pic>
        <p:nvPicPr>
          <p:cNvPr id="17" name="Pladsholder til indhold 4">
            <a:extLst>
              <a:ext uri="{FF2B5EF4-FFF2-40B4-BE49-F238E27FC236}">
                <a16:creationId xmlns:a16="http://schemas.microsoft.com/office/drawing/2014/main" id="{7E3A5368-B05C-4A5F-8F9E-7B83C3FFB7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5632" y="6306251"/>
            <a:ext cx="419245" cy="390635"/>
          </a:xfrm>
          <a:prstGeom prst="rect">
            <a:avLst/>
          </a:prstGeom>
        </p:spPr>
      </p:pic>
    </p:spTree>
    <p:extLst>
      <p:ext uri="{BB962C8B-B14F-4D97-AF65-F5344CB8AC3E}">
        <p14:creationId xmlns:p14="http://schemas.microsoft.com/office/powerpoint/2010/main" val="144936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lede og tekst - Plekter">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F3AE2B1D-ADF0-4596-A8A6-CF05B8BDF2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6466"/>
          <a:stretch/>
        </p:blipFill>
        <p:spPr>
          <a:xfrm>
            <a:off x="0" y="5929818"/>
            <a:ext cx="9144000" cy="928182"/>
          </a:xfrm>
          <a:prstGeom prst="rect">
            <a:avLst/>
          </a:prstGeom>
        </p:spPr>
      </p:pic>
      <p:pic>
        <p:nvPicPr>
          <p:cNvPr id="7" name="Billede 6">
            <a:extLst>
              <a:ext uri="{FF2B5EF4-FFF2-40B4-BE49-F238E27FC236}">
                <a16:creationId xmlns:a16="http://schemas.microsoft.com/office/drawing/2014/main" id="{64D7B4F4-4944-467A-8217-15763C467D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997" y="1646277"/>
            <a:ext cx="3862144" cy="4571386"/>
          </a:xfrm>
          <a:prstGeom prst="rect">
            <a:avLst/>
          </a:prstGeom>
        </p:spPr>
      </p:pic>
      <p:sp>
        <p:nvSpPr>
          <p:cNvPr id="2" name="Title 1"/>
          <p:cNvSpPr>
            <a:spLocks noGrp="1"/>
          </p:cNvSpPr>
          <p:nvPr>
            <p:ph type="title" hasCustomPrompt="1"/>
          </p:nvPr>
        </p:nvSpPr>
        <p:spPr/>
        <p:txBody>
          <a:bodyPr anchor="t"/>
          <a:lstStyle>
            <a:lvl1pPr>
              <a:defRPr>
                <a:solidFill>
                  <a:schemeClr val="tx1"/>
                </a:solidFill>
              </a:defRPr>
            </a:lvl1pPr>
          </a:lstStyle>
          <a:p>
            <a:r>
              <a:rPr lang="da-DK" dirty="0"/>
              <a:t>Klik for at redigere rubrik</a:t>
            </a:r>
            <a:endParaRPr lang="en-US" dirty="0"/>
          </a:p>
        </p:txBody>
      </p:sp>
      <p:sp>
        <p:nvSpPr>
          <p:cNvPr id="3" name="Content Placeholder 2"/>
          <p:cNvSpPr>
            <a:spLocks noGrp="1"/>
          </p:cNvSpPr>
          <p:nvPr>
            <p:ph idx="1"/>
          </p:nvPr>
        </p:nvSpPr>
        <p:spPr>
          <a:xfrm>
            <a:off x="4342341" y="1963357"/>
            <a:ext cx="4173009" cy="3852557"/>
          </a:xfrm>
        </p:spPr>
        <p:txBody>
          <a:bodyPr>
            <a:normAutofit/>
          </a:bodyPr>
          <a:lstStyle>
            <a:lvl1pPr algn="l">
              <a:defRPr sz="2400">
                <a:latin typeface="Arial" panose="020B0604020202020204" pitchFamily="34" charset="0"/>
                <a:cs typeface="Arial" panose="020B0604020202020204" pitchFamily="34" charset="0"/>
              </a:defRPr>
            </a:lvl1pPr>
            <a:lvl2pPr algn="l">
              <a:defRPr sz="2400">
                <a:latin typeface="Arial" panose="020B0604020202020204" pitchFamily="34" charset="0"/>
                <a:cs typeface="Arial" panose="020B0604020202020204" pitchFamily="34" charset="0"/>
              </a:defRPr>
            </a:lvl2pPr>
            <a:lvl3pPr algn="l">
              <a:defRPr sz="2000">
                <a:latin typeface="Arial" panose="020B0604020202020204" pitchFamily="34" charset="0"/>
                <a:cs typeface="Arial" panose="020B0604020202020204" pitchFamily="34" charset="0"/>
              </a:defRPr>
            </a:lvl3pPr>
            <a:lvl4pPr algn="l">
              <a:defRPr sz="1800">
                <a:latin typeface="Arial" panose="020B0604020202020204" pitchFamily="34" charset="0"/>
                <a:cs typeface="Arial" panose="020B0604020202020204" pitchFamily="34" charset="0"/>
              </a:defRPr>
            </a:lvl4pPr>
            <a:lvl5pPr algn="l">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15" name="Picture Placeholder 5">
            <a:extLst>
              <a:ext uri="{FF2B5EF4-FFF2-40B4-BE49-F238E27FC236}">
                <a16:creationId xmlns:a16="http://schemas.microsoft.com/office/drawing/2014/main" id="{C53A4E48-0390-42F5-8DDE-184DF7666927}"/>
              </a:ext>
            </a:extLst>
          </p:cNvPr>
          <p:cNvSpPr>
            <a:spLocks noGrp="1"/>
          </p:cNvSpPr>
          <p:nvPr>
            <p:ph type="pic" sz="quarter" idx="13"/>
          </p:nvPr>
        </p:nvSpPr>
        <p:spPr>
          <a:xfrm>
            <a:off x="667036" y="1963357"/>
            <a:ext cx="3108642" cy="3724812"/>
          </a:xfrm>
          <a:prstGeom prst="rect">
            <a:avLst/>
          </a:prstGeom>
        </p:spPr>
        <p:txBody>
          <a:bodyPr lIns="91439" tIns="45719" rIns="91439" bIns="45719">
            <a:noAutofit/>
          </a:bodyPr>
          <a:lstStyle>
            <a:lvl1pPr algn="l">
              <a:lnSpc>
                <a:spcPct val="100000"/>
              </a:lnSpc>
              <a:buNone/>
              <a:defRPr sz="1800">
                <a:latin typeface="Arial" panose="020B0604020202020204" pitchFamily="34" charset="0"/>
                <a:cs typeface="Arial" panose="020B0604020202020204" pitchFamily="34" charset="0"/>
              </a:defRPr>
            </a:lvl1pPr>
          </a:lstStyle>
          <a:p>
            <a:r>
              <a:rPr lang="da-DK" dirty="0"/>
              <a:t>Klik på ikonet for at tilføje et billede</a:t>
            </a:r>
            <a:endParaRPr dirty="0"/>
          </a:p>
        </p:txBody>
      </p:sp>
      <p:sp>
        <p:nvSpPr>
          <p:cNvPr id="10" name="Tekstfelt 9">
            <a:extLst>
              <a:ext uri="{FF2B5EF4-FFF2-40B4-BE49-F238E27FC236}">
                <a16:creationId xmlns:a16="http://schemas.microsoft.com/office/drawing/2014/main" id="{3E5AA00B-5ABD-43BC-AF52-69F70389A46E}"/>
              </a:ext>
            </a:extLst>
          </p:cNvPr>
          <p:cNvSpPr txBox="1"/>
          <p:nvPr userDrawn="1"/>
        </p:nvSpPr>
        <p:spPr>
          <a:xfrm>
            <a:off x="207895" y="6412322"/>
            <a:ext cx="1968843" cy="307777"/>
          </a:xfrm>
          <a:prstGeom prst="rect">
            <a:avLst/>
          </a:prstGeom>
          <a:noFill/>
        </p:spPr>
        <p:txBody>
          <a:bodyPr wrap="square" rtlCol="0">
            <a:spAutoFit/>
          </a:bodyPr>
          <a:lstStyle/>
          <a:p>
            <a:fld id="{6D5F64B4-4863-44A3-946A-3C76B3E34EFC}" type="slidenum">
              <a:rPr lang="da-DK" sz="1400" smtClean="0">
                <a:solidFill>
                  <a:schemeClr val="tx1"/>
                </a:solidFill>
                <a:latin typeface="Arial" panose="020B0604020202020204" pitchFamily="34" charset="0"/>
                <a:cs typeface="Arial" panose="020B0604020202020204" pitchFamily="34" charset="0"/>
              </a:rPr>
              <a:t>‹nr.›</a:t>
            </a:fld>
            <a:endParaRPr lang="da-DK" sz="1400" dirty="0">
              <a:solidFill>
                <a:schemeClr val="tx1"/>
              </a:solidFill>
              <a:latin typeface="Arial" panose="020B0604020202020204" pitchFamily="34" charset="0"/>
              <a:cs typeface="Arial" panose="020B0604020202020204" pitchFamily="34" charset="0"/>
            </a:endParaRPr>
          </a:p>
        </p:txBody>
      </p:sp>
      <p:sp>
        <p:nvSpPr>
          <p:cNvPr id="14" name="Tekstfelt 13">
            <a:extLst>
              <a:ext uri="{FF2B5EF4-FFF2-40B4-BE49-F238E27FC236}">
                <a16:creationId xmlns:a16="http://schemas.microsoft.com/office/drawing/2014/main" id="{821AA558-DAE7-4E13-9284-A0D8A13FE487}"/>
              </a:ext>
            </a:extLst>
          </p:cNvPr>
          <p:cNvSpPr txBox="1"/>
          <p:nvPr userDrawn="1"/>
        </p:nvSpPr>
        <p:spPr>
          <a:xfrm>
            <a:off x="5060680" y="6444800"/>
            <a:ext cx="34445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da-DK" sz="1200" spc="50" baseline="0" dirty="0">
                <a:solidFill>
                  <a:schemeClr val="tx1"/>
                </a:solidFill>
                <a:latin typeface="Arial" panose="020B0604020202020204" pitchFamily="34" charset="0"/>
                <a:cs typeface="Arial" panose="020B0604020202020204" pitchFamily="34" charset="0"/>
              </a:rPr>
              <a:t>Kombu.dk</a:t>
            </a:r>
            <a:endParaRPr lang="en-US" sz="1200" spc="50" baseline="0" dirty="0">
              <a:solidFill>
                <a:schemeClr val="tx1"/>
              </a:solidFill>
              <a:latin typeface="Arial" panose="020B0604020202020204" pitchFamily="34" charset="0"/>
              <a:cs typeface="Arial" panose="020B0604020202020204" pitchFamily="34" charset="0"/>
            </a:endParaRPr>
          </a:p>
        </p:txBody>
      </p:sp>
      <p:pic>
        <p:nvPicPr>
          <p:cNvPr id="16" name="Pladsholder til indhold 4">
            <a:extLst>
              <a:ext uri="{FF2B5EF4-FFF2-40B4-BE49-F238E27FC236}">
                <a16:creationId xmlns:a16="http://schemas.microsoft.com/office/drawing/2014/main" id="{E123CFAA-91CC-4060-A1F1-2B69A4C6DF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85632" y="6306251"/>
            <a:ext cx="419245" cy="390635"/>
          </a:xfrm>
          <a:prstGeom prst="rect">
            <a:avLst/>
          </a:prstGeom>
        </p:spPr>
      </p:pic>
    </p:spTree>
    <p:extLst>
      <p:ext uri="{BB962C8B-B14F-4D97-AF65-F5344CB8AC3E}">
        <p14:creationId xmlns:p14="http://schemas.microsoft.com/office/powerpoint/2010/main" val="2289543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ks og tekst">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DE4C5E7D-B6F8-44DF-86CC-F8325821B4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6369"/>
          <a:stretch/>
        </p:blipFill>
        <p:spPr>
          <a:xfrm>
            <a:off x="0" y="5923214"/>
            <a:ext cx="9144000" cy="934785"/>
          </a:xfrm>
          <a:prstGeom prst="rect">
            <a:avLst/>
          </a:prstGeom>
        </p:spPr>
      </p:pic>
      <p:sp>
        <p:nvSpPr>
          <p:cNvPr id="19" name="Content Placeholder 2">
            <a:extLst>
              <a:ext uri="{FF2B5EF4-FFF2-40B4-BE49-F238E27FC236}">
                <a16:creationId xmlns:a16="http://schemas.microsoft.com/office/drawing/2014/main" id="{A15E7F78-5371-4CAB-99B2-355A4CD0BC72}"/>
              </a:ext>
            </a:extLst>
          </p:cNvPr>
          <p:cNvSpPr>
            <a:spLocks noGrp="1"/>
          </p:cNvSpPr>
          <p:nvPr>
            <p:ph idx="1"/>
          </p:nvPr>
        </p:nvSpPr>
        <p:spPr>
          <a:xfrm>
            <a:off x="4612769" y="1963357"/>
            <a:ext cx="3902581" cy="3852557"/>
          </a:xfrm>
        </p:spPr>
        <p:txBody>
          <a:bodyPr>
            <a:normAutofit/>
          </a:bodyPr>
          <a:lstStyle>
            <a:lvl1pPr algn="l">
              <a:spcAft>
                <a:spcPts val="600"/>
              </a:spcAft>
              <a:defRPr sz="2400">
                <a:latin typeface="Arial" panose="020B0604020202020204" pitchFamily="34" charset="0"/>
                <a:cs typeface="Arial" panose="020B0604020202020204" pitchFamily="34" charset="0"/>
              </a:defRPr>
            </a:lvl1pPr>
            <a:lvl2pPr algn="l">
              <a:spcAft>
                <a:spcPts val="600"/>
              </a:spcAft>
              <a:defRPr sz="2400">
                <a:latin typeface="Arial" panose="020B0604020202020204" pitchFamily="34" charset="0"/>
                <a:cs typeface="Arial" panose="020B0604020202020204" pitchFamily="34" charset="0"/>
              </a:defRPr>
            </a:lvl2pPr>
            <a:lvl3pPr algn="l">
              <a:spcAft>
                <a:spcPts val="600"/>
              </a:spcAft>
              <a:defRPr sz="2000">
                <a:latin typeface="Arial" panose="020B0604020202020204" pitchFamily="34" charset="0"/>
                <a:cs typeface="Arial" panose="020B0604020202020204" pitchFamily="34" charset="0"/>
              </a:defRPr>
            </a:lvl3pPr>
            <a:lvl4pPr algn="l">
              <a:spcAft>
                <a:spcPts val="600"/>
              </a:spcAft>
              <a:defRPr sz="1800">
                <a:latin typeface="Arial" panose="020B0604020202020204" pitchFamily="34" charset="0"/>
                <a:cs typeface="Arial" panose="020B0604020202020204" pitchFamily="34" charset="0"/>
              </a:defRPr>
            </a:lvl4pPr>
            <a:lvl5pPr algn="l">
              <a:spcAft>
                <a:spcPts val="600"/>
              </a:spcAft>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2" name="Rektangel: afrundede hjørner 1">
            <a:extLst>
              <a:ext uri="{FF2B5EF4-FFF2-40B4-BE49-F238E27FC236}">
                <a16:creationId xmlns:a16="http://schemas.microsoft.com/office/drawing/2014/main" id="{018BD507-24FA-4FBD-895D-D16094A3988E}"/>
              </a:ext>
            </a:extLst>
          </p:cNvPr>
          <p:cNvSpPr/>
          <p:nvPr userDrawn="1"/>
        </p:nvSpPr>
        <p:spPr>
          <a:xfrm>
            <a:off x="628649" y="1916163"/>
            <a:ext cx="3576426" cy="3899751"/>
          </a:xfrm>
          <a:prstGeom prst="roundRect">
            <a:avLst/>
          </a:prstGeom>
          <a:solidFill>
            <a:srgbClr val="F6F5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70B22C22-EE8B-48FE-A846-B08D1546991E}"/>
              </a:ext>
            </a:extLst>
          </p:cNvPr>
          <p:cNvSpPr>
            <a:spLocks noGrp="1"/>
          </p:cNvSpPr>
          <p:nvPr>
            <p:ph idx="10"/>
          </p:nvPr>
        </p:nvSpPr>
        <p:spPr>
          <a:xfrm>
            <a:off x="886249" y="2323856"/>
            <a:ext cx="3050913" cy="3226609"/>
          </a:xfrm>
        </p:spPr>
        <p:txBody>
          <a:bodyPr/>
          <a:lstStyle>
            <a:lvl1pPr algn="l">
              <a:spcAft>
                <a:spcPts val="600"/>
              </a:spcAft>
              <a:defRPr sz="2000" b="1">
                <a:latin typeface="Arial" panose="020B0604020202020204" pitchFamily="34" charset="0"/>
                <a:cs typeface="Arial" panose="020B0604020202020204" pitchFamily="34" charset="0"/>
              </a:defRPr>
            </a:lvl1pPr>
            <a:lvl2pPr algn="l">
              <a:spcAft>
                <a:spcPts val="600"/>
              </a:spcAft>
              <a:defRPr sz="1800" b="1">
                <a:latin typeface="Arial" panose="020B0604020202020204" pitchFamily="34" charset="0"/>
                <a:cs typeface="Arial" panose="020B0604020202020204" pitchFamily="34" charset="0"/>
              </a:defRPr>
            </a:lvl2pPr>
            <a:lvl3pPr algn="l">
              <a:spcAft>
                <a:spcPts val="600"/>
              </a:spcAft>
              <a:defRPr sz="1400" b="1">
                <a:latin typeface="Arial" panose="020B0604020202020204" pitchFamily="34" charset="0"/>
                <a:cs typeface="Arial" panose="020B0604020202020204" pitchFamily="34" charset="0"/>
              </a:defRPr>
            </a:lvl3pPr>
            <a:lvl4pPr algn="l">
              <a:spcAft>
                <a:spcPts val="600"/>
              </a:spcAft>
              <a:defRPr sz="1200" b="1">
                <a:latin typeface="Arial" panose="020B0604020202020204" pitchFamily="34" charset="0"/>
                <a:cs typeface="Arial" panose="020B0604020202020204" pitchFamily="34" charset="0"/>
              </a:defRPr>
            </a:lvl4pPr>
            <a:lvl5pPr algn="l">
              <a:spcAft>
                <a:spcPts val="600"/>
              </a:spcAft>
              <a:defRPr sz="1000" b="1">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10" name="Title 1">
            <a:extLst>
              <a:ext uri="{FF2B5EF4-FFF2-40B4-BE49-F238E27FC236}">
                <a16:creationId xmlns:a16="http://schemas.microsoft.com/office/drawing/2014/main" id="{23A342F6-8E3E-4D63-8F49-B328DDDE6BDD}"/>
              </a:ext>
            </a:extLst>
          </p:cNvPr>
          <p:cNvSpPr>
            <a:spLocks noGrp="1"/>
          </p:cNvSpPr>
          <p:nvPr>
            <p:ph type="title" hasCustomPrompt="1"/>
          </p:nvPr>
        </p:nvSpPr>
        <p:spPr>
          <a:xfrm>
            <a:off x="628649" y="593124"/>
            <a:ext cx="7886701" cy="1128584"/>
          </a:xfrm>
        </p:spPr>
        <p:txBody>
          <a:bodyPr anchor="t"/>
          <a:lstStyle>
            <a:lvl1pPr>
              <a:defRPr>
                <a:solidFill>
                  <a:schemeClr val="tx1"/>
                </a:solidFill>
              </a:defRPr>
            </a:lvl1pPr>
          </a:lstStyle>
          <a:p>
            <a:r>
              <a:rPr lang="da-DK" dirty="0"/>
              <a:t>Klik for at redigere rubrik</a:t>
            </a:r>
            <a:endParaRPr lang="en-US" dirty="0"/>
          </a:p>
        </p:txBody>
      </p:sp>
      <p:sp>
        <p:nvSpPr>
          <p:cNvPr id="12" name="Tekstfelt 11">
            <a:extLst>
              <a:ext uri="{FF2B5EF4-FFF2-40B4-BE49-F238E27FC236}">
                <a16:creationId xmlns:a16="http://schemas.microsoft.com/office/drawing/2014/main" id="{F393E804-EC45-462C-BB55-7E2EF142617A}"/>
              </a:ext>
            </a:extLst>
          </p:cNvPr>
          <p:cNvSpPr txBox="1"/>
          <p:nvPr userDrawn="1"/>
        </p:nvSpPr>
        <p:spPr>
          <a:xfrm>
            <a:off x="207895" y="6412322"/>
            <a:ext cx="1968843" cy="307777"/>
          </a:xfrm>
          <a:prstGeom prst="rect">
            <a:avLst/>
          </a:prstGeom>
          <a:noFill/>
        </p:spPr>
        <p:txBody>
          <a:bodyPr wrap="square" rtlCol="0">
            <a:spAutoFit/>
          </a:bodyPr>
          <a:lstStyle/>
          <a:p>
            <a:fld id="{6D5F64B4-4863-44A3-946A-3C76B3E34EFC}" type="slidenum">
              <a:rPr lang="da-DK" sz="1400" smtClean="0">
                <a:solidFill>
                  <a:schemeClr val="tx1"/>
                </a:solidFill>
                <a:latin typeface="Arial" panose="020B0604020202020204" pitchFamily="34" charset="0"/>
                <a:cs typeface="Arial" panose="020B0604020202020204" pitchFamily="34" charset="0"/>
              </a:rPr>
              <a:t>‹nr.›</a:t>
            </a:fld>
            <a:endParaRPr lang="da-DK" sz="1400" dirty="0">
              <a:solidFill>
                <a:schemeClr val="tx1"/>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D50CB2C2-5350-4A65-8FA3-8CBD4A1B1534}"/>
              </a:ext>
            </a:extLst>
          </p:cNvPr>
          <p:cNvSpPr txBox="1"/>
          <p:nvPr userDrawn="1"/>
        </p:nvSpPr>
        <p:spPr>
          <a:xfrm>
            <a:off x="5060680" y="6444800"/>
            <a:ext cx="34445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da-DK" sz="1200" spc="50" baseline="0" dirty="0">
                <a:solidFill>
                  <a:schemeClr val="tx1"/>
                </a:solidFill>
                <a:latin typeface="Arial" panose="020B0604020202020204" pitchFamily="34" charset="0"/>
                <a:cs typeface="Arial" panose="020B0604020202020204" pitchFamily="34" charset="0"/>
              </a:rPr>
              <a:t>Kombu.dk</a:t>
            </a:r>
            <a:endParaRPr lang="en-US" sz="1200" spc="50" baseline="0" dirty="0">
              <a:solidFill>
                <a:schemeClr val="tx1"/>
              </a:solidFill>
              <a:latin typeface="Arial" panose="020B0604020202020204" pitchFamily="34" charset="0"/>
              <a:cs typeface="Arial" panose="020B0604020202020204" pitchFamily="34" charset="0"/>
            </a:endParaRPr>
          </a:p>
        </p:txBody>
      </p:sp>
      <p:pic>
        <p:nvPicPr>
          <p:cNvPr id="15" name="Pladsholder til indhold 4">
            <a:extLst>
              <a:ext uri="{FF2B5EF4-FFF2-40B4-BE49-F238E27FC236}">
                <a16:creationId xmlns:a16="http://schemas.microsoft.com/office/drawing/2014/main" id="{FF9E69E5-C9C0-4563-9EEC-0542B03827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5632" y="6306251"/>
            <a:ext cx="419245" cy="390635"/>
          </a:xfrm>
          <a:prstGeom prst="rect">
            <a:avLst/>
          </a:prstGeom>
        </p:spPr>
      </p:pic>
    </p:spTree>
    <p:extLst>
      <p:ext uri="{BB962C8B-B14F-4D97-AF65-F5344CB8AC3E}">
        <p14:creationId xmlns:p14="http://schemas.microsoft.com/office/powerpoint/2010/main" val="97702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k for idag">
    <p:spTree>
      <p:nvGrpSpPr>
        <p:cNvPr id="1" name=""/>
        <p:cNvGrpSpPr/>
        <p:nvPr/>
      </p:nvGrpSpPr>
      <p:grpSpPr>
        <a:xfrm>
          <a:off x="0" y="0"/>
          <a:ext cx="0" cy="0"/>
          <a:chOff x="0" y="0"/>
          <a:chExt cx="0" cy="0"/>
        </a:xfrm>
      </p:grpSpPr>
      <p:pic>
        <p:nvPicPr>
          <p:cNvPr id="23" name="Billede 22">
            <a:extLst>
              <a:ext uri="{FF2B5EF4-FFF2-40B4-BE49-F238E27FC236}">
                <a16:creationId xmlns:a16="http://schemas.microsoft.com/office/drawing/2014/main" id="{4E7B6355-8AC8-4EDD-9379-2B2A3BFCA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Billede 11">
            <a:extLst>
              <a:ext uri="{FF2B5EF4-FFF2-40B4-BE49-F238E27FC236}">
                <a16:creationId xmlns:a16="http://schemas.microsoft.com/office/drawing/2014/main" id="{03357C88-AF63-4149-AAFD-7ABFE51BD0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5133" y="1755246"/>
            <a:ext cx="1240366" cy="95028"/>
          </a:xfrm>
          <a:prstGeom prst="rect">
            <a:avLst/>
          </a:prstGeom>
        </p:spPr>
      </p:pic>
      <p:sp>
        <p:nvSpPr>
          <p:cNvPr id="21" name="Titel 2">
            <a:extLst>
              <a:ext uri="{FF2B5EF4-FFF2-40B4-BE49-F238E27FC236}">
                <a16:creationId xmlns:a16="http://schemas.microsoft.com/office/drawing/2014/main" id="{C70D6286-CDED-4748-A1C1-B69E74568150}"/>
              </a:ext>
            </a:extLst>
          </p:cNvPr>
          <p:cNvSpPr txBox="1">
            <a:spLocks/>
          </p:cNvSpPr>
          <p:nvPr userDrawn="1"/>
        </p:nvSpPr>
        <p:spPr>
          <a:xfrm>
            <a:off x="788723" y="1178632"/>
            <a:ext cx="8421687" cy="10229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marL="0" marR="0" indent="0" algn="ctr" defTabSz="914400" rtl="0" eaLnBrk="1" latinLnBrk="0" hangingPunct="1">
              <a:lnSpc>
                <a:spcPct val="70000"/>
              </a:lnSpc>
              <a:spcBef>
                <a:spcPts val="0"/>
              </a:spcBef>
              <a:spcAft>
                <a:spcPts val="0"/>
              </a:spcAft>
              <a:buClrTx/>
              <a:buSzTx/>
              <a:buFontTx/>
              <a:buNone/>
              <a:tabLst/>
              <a:defRPr sz="4000" b="0" i="0" u="none" strike="noStrike" cap="none" spc="0" baseline="0">
                <a:ln>
                  <a:noFill/>
                </a:ln>
                <a:solidFill>
                  <a:schemeClr val="tx1"/>
                </a:solidFill>
                <a:uFillTx/>
                <a:latin typeface="Bitter Medium" pitchFamily="2" charset="0"/>
                <a:ea typeface="Bitter Medium" pitchFamily="2" charset="0"/>
                <a:cs typeface="Arial"/>
                <a:sym typeface="Arial"/>
              </a:defRPr>
            </a:lvl1pPr>
            <a:lvl2pPr marL="0" marR="0" indent="0" algn="l" defTabSz="914400" rtl="0" eaLnBrk="1" latinLnBrk="0" hangingPunct="1">
              <a:lnSpc>
                <a:spcPct val="70000"/>
              </a:lnSpc>
              <a:spcBef>
                <a:spcPts val="0"/>
              </a:spcBef>
              <a:spcAft>
                <a:spcPts val="0"/>
              </a:spcAft>
              <a:buClrTx/>
              <a:buSzTx/>
              <a:buFontTx/>
              <a:buNone/>
              <a:tabLst/>
              <a:defRPr sz="6500" b="1" i="0" u="none" strike="noStrike" cap="all" spc="0" baseline="0">
                <a:ln>
                  <a:noFill/>
                </a:ln>
                <a:solidFill>
                  <a:schemeClr val="accent1"/>
                </a:solidFill>
                <a:uFillTx/>
                <a:latin typeface="Arial"/>
                <a:ea typeface="Arial"/>
                <a:cs typeface="Arial"/>
                <a:sym typeface="Arial"/>
              </a:defRPr>
            </a:lvl2pPr>
            <a:lvl3pPr marL="0" marR="0" indent="0" algn="l" defTabSz="914400" rtl="0" eaLnBrk="1" latinLnBrk="0" hangingPunct="1">
              <a:lnSpc>
                <a:spcPct val="70000"/>
              </a:lnSpc>
              <a:spcBef>
                <a:spcPts val="0"/>
              </a:spcBef>
              <a:spcAft>
                <a:spcPts val="0"/>
              </a:spcAft>
              <a:buClrTx/>
              <a:buSzTx/>
              <a:buFontTx/>
              <a:buNone/>
              <a:tabLst/>
              <a:defRPr sz="6500" b="1" i="0" u="none" strike="noStrike" cap="all" spc="0" baseline="0">
                <a:ln>
                  <a:noFill/>
                </a:ln>
                <a:solidFill>
                  <a:schemeClr val="accent1"/>
                </a:solidFill>
                <a:uFillTx/>
                <a:latin typeface="Arial"/>
                <a:ea typeface="Arial"/>
                <a:cs typeface="Arial"/>
                <a:sym typeface="Arial"/>
              </a:defRPr>
            </a:lvl3pPr>
            <a:lvl4pPr marL="0" marR="0" indent="0" algn="l" defTabSz="914400" rtl="0" eaLnBrk="1" latinLnBrk="0" hangingPunct="1">
              <a:lnSpc>
                <a:spcPct val="70000"/>
              </a:lnSpc>
              <a:spcBef>
                <a:spcPts val="0"/>
              </a:spcBef>
              <a:spcAft>
                <a:spcPts val="0"/>
              </a:spcAft>
              <a:buClrTx/>
              <a:buSzTx/>
              <a:buFontTx/>
              <a:buNone/>
              <a:tabLst/>
              <a:defRPr sz="6500" b="1" i="0" u="none" strike="noStrike" cap="all" spc="0" baseline="0">
                <a:ln>
                  <a:noFill/>
                </a:ln>
                <a:solidFill>
                  <a:schemeClr val="accent1"/>
                </a:solidFill>
                <a:uFillTx/>
                <a:latin typeface="Arial"/>
                <a:ea typeface="Arial"/>
                <a:cs typeface="Arial"/>
                <a:sym typeface="Arial"/>
              </a:defRPr>
            </a:lvl4pPr>
            <a:lvl5pPr marL="0" marR="0" indent="0" algn="l" defTabSz="914400" rtl="0" eaLnBrk="1" latinLnBrk="0" hangingPunct="1">
              <a:lnSpc>
                <a:spcPct val="70000"/>
              </a:lnSpc>
              <a:spcBef>
                <a:spcPts val="0"/>
              </a:spcBef>
              <a:spcAft>
                <a:spcPts val="0"/>
              </a:spcAft>
              <a:buClrTx/>
              <a:buSzTx/>
              <a:buFontTx/>
              <a:buNone/>
              <a:tabLst/>
              <a:defRPr sz="6500" b="1" i="0" u="none" strike="noStrike" cap="all" spc="0" baseline="0">
                <a:ln>
                  <a:noFill/>
                </a:ln>
                <a:solidFill>
                  <a:schemeClr val="accent1"/>
                </a:solidFill>
                <a:uFillTx/>
                <a:latin typeface="Arial"/>
                <a:ea typeface="Arial"/>
                <a:cs typeface="Arial"/>
                <a:sym typeface="Arial"/>
              </a:defRPr>
            </a:lvl5pPr>
            <a:lvl6pPr marL="0" marR="0" indent="0" algn="l" defTabSz="914400" rtl="0" eaLnBrk="1" latinLnBrk="0" hangingPunct="1">
              <a:lnSpc>
                <a:spcPct val="70000"/>
              </a:lnSpc>
              <a:spcBef>
                <a:spcPts val="0"/>
              </a:spcBef>
              <a:spcAft>
                <a:spcPts val="0"/>
              </a:spcAft>
              <a:buClrTx/>
              <a:buSzTx/>
              <a:buFontTx/>
              <a:buNone/>
              <a:tabLst/>
              <a:defRPr sz="6500" b="1" i="0" u="none" strike="noStrike" cap="all" spc="0" baseline="0">
                <a:ln>
                  <a:noFill/>
                </a:ln>
                <a:solidFill>
                  <a:schemeClr val="accent1"/>
                </a:solidFill>
                <a:uFillTx/>
                <a:latin typeface="Arial"/>
                <a:ea typeface="Arial"/>
                <a:cs typeface="Arial"/>
                <a:sym typeface="Arial"/>
              </a:defRPr>
            </a:lvl6pPr>
            <a:lvl7pPr marL="0" marR="0" indent="0" algn="l" defTabSz="914400" rtl="0" eaLnBrk="1" latinLnBrk="0" hangingPunct="1">
              <a:lnSpc>
                <a:spcPct val="70000"/>
              </a:lnSpc>
              <a:spcBef>
                <a:spcPts val="0"/>
              </a:spcBef>
              <a:spcAft>
                <a:spcPts val="0"/>
              </a:spcAft>
              <a:buClrTx/>
              <a:buSzTx/>
              <a:buFontTx/>
              <a:buNone/>
              <a:tabLst/>
              <a:defRPr sz="6500" b="1" i="0" u="none" strike="noStrike" cap="all" spc="0" baseline="0">
                <a:ln>
                  <a:noFill/>
                </a:ln>
                <a:solidFill>
                  <a:schemeClr val="accent1"/>
                </a:solidFill>
                <a:uFillTx/>
                <a:latin typeface="Arial"/>
                <a:ea typeface="Arial"/>
                <a:cs typeface="Arial"/>
                <a:sym typeface="Arial"/>
              </a:defRPr>
            </a:lvl7pPr>
            <a:lvl8pPr marL="0" marR="0" indent="0" algn="l" defTabSz="914400" rtl="0" eaLnBrk="1" latinLnBrk="0" hangingPunct="1">
              <a:lnSpc>
                <a:spcPct val="70000"/>
              </a:lnSpc>
              <a:spcBef>
                <a:spcPts val="0"/>
              </a:spcBef>
              <a:spcAft>
                <a:spcPts val="0"/>
              </a:spcAft>
              <a:buClrTx/>
              <a:buSzTx/>
              <a:buFontTx/>
              <a:buNone/>
              <a:tabLst/>
              <a:defRPr sz="6500" b="1" i="0" u="none" strike="noStrike" cap="all" spc="0" baseline="0">
                <a:ln>
                  <a:noFill/>
                </a:ln>
                <a:solidFill>
                  <a:schemeClr val="accent1"/>
                </a:solidFill>
                <a:uFillTx/>
                <a:latin typeface="Arial"/>
                <a:ea typeface="Arial"/>
                <a:cs typeface="Arial"/>
                <a:sym typeface="Arial"/>
              </a:defRPr>
            </a:lvl8pPr>
            <a:lvl9pPr marL="0" marR="0" indent="0" algn="l" defTabSz="914400" rtl="0" eaLnBrk="1" latinLnBrk="0" hangingPunct="1">
              <a:lnSpc>
                <a:spcPct val="70000"/>
              </a:lnSpc>
              <a:spcBef>
                <a:spcPts val="0"/>
              </a:spcBef>
              <a:spcAft>
                <a:spcPts val="0"/>
              </a:spcAft>
              <a:buClrTx/>
              <a:buSzTx/>
              <a:buFontTx/>
              <a:buNone/>
              <a:tabLst/>
              <a:defRPr sz="6500" b="1" i="0" u="none" strike="noStrike" cap="all" spc="0" baseline="0">
                <a:ln>
                  <a:noFill/>
                </a:ln>
                <a:solidFill>
                  <a:schemeClr val="accent1"/>
                </a:solidFill>
                <a:uFillTx/>
                <a:latin typeface="Arial"/>
                <a:ea typeface="Arial"/>
                <a:cs typeface="Arial"/>
                <a:sym typeface="Arial"/>
              </a:defRPr>
            </a:lvl9pPr>
          </a:lstStyle>
          <a:p>
            <a:pPr algn="l"/>
            <a:r>
              <a:rPr lang="da-DK" sz="6000" dirty="0">
                <a:solidFill>
                  <a:schemeClr val="tx1"/>
                </a:solidFill>
              </a:rPr>
              <a:t>Tak for i dag</a:t>
            </a:r>
          </a:p>
        </p:txBody>
      </p:sp>
      <p:sp>
        <p:nvSpPr>
          <p:cNvPr id="22" name="Content Placeholder 2">
            <a:extLst>
              <a:ext uri="{FF2B5EF4-FFF2-40B4-BE49-F238E27FC236}">
                <a16:creationId xmlns:a16="http://schemas.microsoft.com/office/drawing/2014/main" id="{A0FB4419-254A-42EC-B12E-6652C975DEB9}"/>
              </a:ext>
            </a:extLst>
          </p:cNvPr>
          <p:cNvSpPr>
            <a:spLocks noGrp="1"/>
          </p:cNvSpPr>
          <p:nvPr>
            <p:ph idx="1"/>
          </p:nvPr>
        </p:nvSpPr>
        <p:spPr>
          <a:xfrm>
            <a:off x="788723" y="2489285"/>
            <a:ext cx="7150442" cy="3548839"/>
          </a:xfrm>
        </p:spPr>
        <p:txBody>
          <a:bodyPr>
            <a:normAutofit/>
          </a:bodyPr>
          <a:lstStyle>
            <a:lvl1pPr algn="l">
              <a:buNone/>
              <a:defRPr sz="2800">
                <a:latin typeface="Arial" panose="020B0604020202020204" pitchFamily="34" charset="0"/>
                <a:cs typeface="Arial" panose="020B0604020202020204" pitchFamily="34" charset="0"/>
              </a:defRPr>
            </a:lvl1pPr>
            <a:lvl2pPr algn="l">
              <a:buNone/>
              <a:defRPr sz="2400">
                <a:latin typeface="Arial" panose="020B0604020202020204" pitchFamily="34" charset="0"/>
                <a:cs typeface="Arial" panose="020B0604020202020204" pitchFamily="34" charset="0"/>
              </a:defRPr>
            </a:lvl2pPr>
            <a:lvl3pPr algn="l">
              <a:buNone/>
              <a:defRPr sz="2400">
                <a:latin typeface="Arial" panose="020B0604020202020204" pitchFamily="34" charset="0"/>
                <a:cs typeface="Arial" panose="020B0604020202020204" pitchFamily="34" charset="0"/>
              </a:defRPr>
            </a:lvl3pPr>
            <a:lvl4pPr algn="l">
              <a:buNone/>
              <a:defRPr sz="2000">
                <a:latin typeface="Arial" panose="020B0604020202020204" pitchFamily="34" charset="0"/>
                <a:cs typeface="Arial" panose="020B0604020202020204" pitchFamily="34" charset="0"/>
              </a:defRPr>
            </a:lvl4pPr>
            <a:lvl5pPr algn="l">
              <a:buNone/>
              <a:defRPr sz="20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9" name="Tekstfelt 8">
            <a:extLst>
              <a:ext uri="{FF2B5EF4-FFF2-40B4-BE49-F238E27FC236}">
                <a16:creationId xmlns:a16="http://schemas.microsoft.com/office/drawing/2014/main" id="{A99DB3AF-9DE9-4720-8C3D-1C4B6BDC5462}"/>
              </a:ext>
            </a:extLst>
          </p:cNvPr>
          <p:cNvSpPr txBox="1"/>
          <p:nvPr userDrawn="1"/>
        </p:nvSpPr>
        <p:spPr>
          <a:xfrm>
            <a:off x="207895" y="6412322"/>
            <a:ext cx="1968843" cy="307777"/>
          </a:xfrm>
          <a:prstGeom prst="rect">
            <a:avLst/>
          </a:prstGeom>
          <a:noFill/>
        </p:spPr>
        <p:txBody>
          <a:bodyPr wrap="square" rtlCol="0">
            <a:spAutoFit/>
          </a:bodyPr>
          <a:lstStyle/>
          <a:p>
            <a:fld id="{6D5F64B4-4863-44A3-946A-3C76B3E34EFC}" type="slidenum">
              <a:rPr lang="da-DK" sz="1400" smtClean="0">
                <a:solidFill>
                  <a:schemeClr val="tx1"/>
                </a:solidFill>
                <a:latin typeface="Arial" panose="020B0604020202020204" pitchFamily="34" charset="0"/>
                <a:cs typeface="Arial" panose="020B0604020202020204" pitchFamily="34" charset="0"/>
              </a:rPr>
              <a:t>‹nr.›</a:t>
            </a:fld>
            <a:endParaRPr lang="da-DK" sz="1400" dirty="0">
              <a:solidFill>
                <a:schemeClr val="tx1"/>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2142BA30-D9E7-42AF-97B6-73763FA9B748}"/>
              </a:ext>
            </a:extLst>
          </p:cNvPr>
          <p:cNvSpPr txBox="1"/>
          <p:nvPr userDrawn="1"/>
        </p:nvSpPr>
        <p:spPr>
          <a:xfrm>
            <a:off x="5060680" y="6444800"/>
            <a:ext cx="34445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da-DK" sz="1200" spc="50" baseline="0" dirty="0">
                <a:solidFill>
                  <a:schemeClr val="tx1"/>
                </a:solidFill>
                <a:latin typeface="Arial" panose="020B0604020202020204" pitchFamily="34" charset="0"/>
                <a:cs typeface="Arial" panose="020B0604020202020204" pitchFamily="34" charset="0"/>
              </a:rPr>
              <a:t>Kombu.dk</a:t>
            </a:r>
            <a:endParaRPr lang="en-US" sz="1200" spc="50" baseline="0" dirty="0">
              <a:solidFill>
                <a:schemeClr val="tx1"/>
              </a:solidFill>
              <a:latin typeface="Arial" panose="020B0604020202020204" pitchFamily="34" charset="0"/>
              <a:cs typeface="Arial" panose="020B0604020202020204" pitchFamily="34" charset="0"/>
            </a:endParaRPr>
          </a:p>
        </p:txBody>
      </p:sp>
      <p:pic>
        <p:nvPicPr>
          <p:cNvPr id="14" name="Pladsholder til indhold 4">
            <a:extLst>
              <a:ext uri="{FF2B5EF4-FFF2-40B4-BE49-F238E27FC236}">
                <a16:creationId xmlns:a16="http://schemas.microsoft.com/office/drawing/2014/main" id="{93C7544C-972D-48B5-958E-D2170B0313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85632" y="6306251"/>
            <a:ext cx="419245" cy="390635"/>
          </a:xfrm>
          <a:prstGeom prst="rect">
            <a:avLst/>
          </a:prstGeom>
        </p:spPr>
      </p:pic>
    </p:spTree>
    <p:extLst>
      <p:ext uri="{BB962C8B-B14F-4D97-AF65-F5344CB8AC3E}">
        <p14:creationId xmlns:p14="http://schemas.microsoft.com/office/powerpoint/2010/main" val="103047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g Punktopstillin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6"/>
            <a:ext cx="7886700" cy="3397006"/>
          </a:xfrm>
        </p:spPr>
        <p:txBody>
          <a:bodyPr/>
          <a:lstStyle>
            <a:lvl1pPr>
              <a:spcBef>
                <a:spcPts val="0"/>
              </a:spcBef>
              <a:spcAft>
                <a:spcPts val="1300"/>
              </a:spcAft>
              <a:defRPr/>
            </a:lvl1pPr>
            <a:lvl2pPr>
              <a:spcBef>
                <a:spcPts val="0"/>
              </a:spcBef>
              <a:spcAft>
                <a:spcPts val="1300"/>
              </a:spcAft>
              <a:defRPr/>
            </a:lvl2pPr>
            <a:lvl3pPr>
              <a:spcBef>
                <a:spcPts val="0"/>
              </a:spcBef>
              <a:spcAft>
                <a:spcPts val="1300"/>
              </a:spcAft>
              <a:defRPr/>
            </a:lvl3pPr>
            <a:lvl4pPr>
              <a:spcBef>
                <a:spcPts val="0"/>
              </a:spcBef>
              <a:spcAft>
                <a:spcPts val="1300"/>
              </a:spcAft>
              <a:defRPr/>
            </a:lvl4pPr>
            <a:lvl5pPr>
              <a:spcBef>
                <a:spcPts val="0"/>
              </a:spcBef>
              <a:spcAft>
                <a:spcPts val="1300"/>
              </a:spcAft>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16" name="Title Placeholder 1">
            <a:extLst>
              <a:ext uri="{FF2B5EF4-FFF2-40B4-BE49-F238E27FC236}">
                <a16:creationId xmlns:a16="http://schemas.microsoft.com/office/drawing/2014/main" id="{D65B9804-9793-4CB5-8B1E-A6B1BE608FD2}"/>
              </a:ext>
            </a:extLst>
          </p:cNvPr>
          <p:cNvSpPr>
            <a:spLocks noGrp="1"/>
          </p:cNvSpPr>
          <p:nvPr>
            <p:ph type="title"/>
          </p:nvPr>
        </p:nvSpPr>
        <p:spPr>
          <a:xfrm>
            <a:off x="628649" y="593124"/>
            <a:ext cx="7886701" cy="1128584"/>
          </a:xfrm>
          <a:prstGeom prst="rect">
            <a:avLst/>
          </a:prstGeom>
        </p:spPr>
        <p:txBody>
          <a:bodyPr vert="horz" lIns="91440" tIns="45720" rIns="91440" bIns="45720" rtlCol="0" anchor="t">
            <a:normAutofit/>
          </a:bodyPr>
          <a:lstStyle>
            <a:lvl1pPr algn="l">
              <a:defRPr>
                <a:solidFill>
                  <a:schemeClr val="tx1"/>
                </a:solidFill>
              </a:defRPr>
            </a:lvl1pPr>
          </a:lstStyle>
          <a:p>
            <a:r>
              <a:rPr lang="da-DK" dirty="0"/>
              <a:t>Klik for at redigere rubrik</a:t>
            </a:r>
            <a:endParaRPr lang="en-US" dirty="0"/>
          </a:p>
        </p:txBody>
      </p:sp>
    </p:spTree>
    <p:extLst>
      <p:ext uri="{BB962C8B-B14F-4D97-AF65-F5344CB8AC3E}">
        <p14:creationId xmlns:p14="http://schemas.microsoft.com/office/powerpoint/2010/main" val="157981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nktopstilling billede plektor">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111406E9-679C-4FFC-98D4-7889C6A43A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6369"/>
          <a:stretch/>
        </p:blipFill>
        <p:spPr>
          <a:xfrm>
            <a:off x="0" y="5923215"/>
            <a:ext cx="9144000" cy="934785"/>
          </a:xfrm>
          <a:prstGeom prst="rect">
            <a:avLst/>
          </a:prstGeom>
        </p:spPr>
      </p:pic>
      <p:pic>
        <p:nvPicPr>
          <p:cNvPr id="13" name="Billede 12">
            <a:extLst>
              <a:ext uri="{FF2B5EF4-FFF2-40B4-BE49-F238E27FC236}">
                <a16:creationId xmlns:a16="http://schemas.microsoft.com/office/drawing/2014/main" id="{D6317932-4A68-4386-911D-C98BB510AA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753" y="1602315"/>
            <a:ext cx="3862144" cy="4571517"/>
          </a:xfrm>
          <a:prstGeom prst="rect">
            <a:avLst/>
          </a:prstGeom>
        </p:spPr>
      </p:pic>
      <p:sp>
        <p:nvSpPr>
          <p:cNvPr id="15" name="Picture Placeholder 5">
            <a:extLst>
              <a:ext uri="{FF2B5EF4-FFF2-40B4-BE49-F238E27FC236}">
                <a16:creationId xmlns:a16="http://schemas.microsoft.com/office/drawing/2014/main" id="{C53A4E48-0390-42F5-8DDE-184DF7666927}"/>
              </a:ext>
            </a:extLst>
          </p:cNvPr>
          <p:cNvSpPr>
            <a:spLocks noGrp="1"/>
          </p:cNvSpPr>
          <p:nvPr>
            <p:ph type="pic" sz="quarter" idx="13"/>
          </p:nvPr>
        </p:nvSpPr>
        <p:spPr>
          <a:xfrm>
            <a:off x="704504" y="1963357"/>
            <a:ext cx="3108642" cy="3724812"/>
          </a:xfrm>
          <a:prstGeom prst="rect">
            <a:avLst/>
          </a:prstGeom>
        </p:spPr>
        <p:txBody>
          <a:bodyPr lIns="91439" tIns="45719" rIns="91439" bIns="45719">
            <a:noAutofit/>
          </a:bodyPr>
          <a:lstStyle>
            <a:lvl1pPr algn="l">
              <a:lnSpc>
                <a:spcPct val="100000"/>
              </a:lnSpc>
              <a:buNone/>
              <a:defRPr sz="1800">
                <a:latin typeface="Arial" panose="020B0604020202020204" pitchFamily="34" charset="0"/>
                <a:cs typeface="Arial" panose="020B0604020202020204" pitchFamily="34" charset="0"/>
              </a:defRPr>
            </a:lvl1pPr>
          </a:lstStyle>
          <a:p>
            <a:r>
              <a:rPr lang="da-DK" dirty="0"/>
              <a:t>Klik på ikonet for at tilføje et billede</a:t>
            </a:r>
            <a:endParaRPr dirty="0"/>
          </a:p>
        </p:txBody>
      </p:sp>
      <p:sp>
        <p:nvSpPr>
          <p:cNvPr id="12" name="Title 1">
            <a:extLst>
              <a:ext uri="{FF2B5EF4-FFF2-40B4-BE49-F238E27FC236}">
                <a16:creationId xmlns:a16="http://schemas.microsoft.com/office/drawing/2014/main" id="{93D14708-BABF-4B34-B293-4DB56FE51242}"/>
              </a:ext>
            </a:extLst>
          </p:cNvPr>
          <p:cNvSpPr>
            <a:spLocks noGrp="1"/>
          </p:cNvSpPr>
          <p:nvPr>
            <p:ph type="title" hasCustomPrompt="1"/>
          </p:nvPr>
        </p:nvSpPr>
        <p:spPr>
          <a:xfrm>
            <a:off x="628649" y="586720"/>
            <a:ext cx="7886701" cy="1202724"/>
          </a:xfrm>
          <a:prstGeom prst="rect">
            <a:avLst/>
          </a:prstGeom>
        </p:spPr>
        <p:txBody>
          <a:bodyPr anchor="t"/>
          <a:lstStyle>
            <a:lvl1pPr algn="l">
              <a:defRPr>
                <a:solidFill>
                  <a:schemeClr val="tx1"/>
                </a:solidFill>
              </a:defRPr>
            </a:lvl1pPr>
          </a:lstStyle>
          <a:p>
            <a:r>
              <a:rPr lang="da-DK" dirty="0"/>
              <a:t>Klik for at redigere rubrik</a:t>
            </a:r>
            <a:endParaRPr lang="en-US" dirty="0"/>
          </a:p>
        </p:txBody>
      </p:sp>
      <p:sp>
        <p:nvSpPr>
          <p:cNvPr id="6" name="Content Placeholder 2">
            <a:extLst>
              <a:ext uri="{FF2B5EF4-FFF2-40B4-BE49-F238E27FC236}">
                <a16:creationId xmlns:a16="http://schemas.microsoft.com/office/drawing/2014/main" id="{261A6AC5-96CE-4B81-9FC4-F0F59E12AEFD}"/>
              </a:ext>
            </a:extLst>
          </p:cNvPr>
          <p:cNvSpPr>
            <a:spLocks noGrp="1"/>
          </p:cNvSpPr>
          <p:nvPr>
            <p:ph idx="1"/>
          </p:nvPr>
        </p:nvSpPr>
        <p:spPr>
          <a:xfrm>
            <a:off x="4068662" y="1963357"/>
            <a:ext cx="4493282" cy="3852557"/>
          </a:xfrm>
        </p:spPr>
        <p:txBody>
          <a:bodyPr>
            <a:normAutofit/>
          </a:bodyPr>
          <a:lstStyle>
            <a:lvl1pPr>
              <a:lnSpc>
                <a:spcPct val="120000"/>
              </a:lnSpc>
              <a:spcBef>
                <a:spcPts val="0"/>
              </a:spcBef>
              <a:spcAft>
                <a:spcPts val="1300"/>
              </a:spcAft>
              <a:defRPr sz="2400"/>
            </a:lvl1pPr>
            <a:lvl2pPr>
              <a:lnSpc>
                <a:spcPct val="120000"/>
              </a:lnSpc>
              <a:spcBef>
                <a:spcPts val="0"/>
              </a:spcBef>
              <a:spcAft>
                <a:spcPts val="1300"/>
              </a:spcAft>
              <a:defRPr sz="2000"/>
            </a:lvl2pPr>
            <a:lvl3pPr>
              <a:lnSpc>
                <a:spcPct val="120000"/>
              </a:lnSpc>
              <a:spcBef>
                <a:spcPts val="0"/>
              </a:spcBef>
              <a:spcAft>
                <a:spcPts val="1300"/>
              </a:spcAft>
              <a:defRPr sz="1800"/>
            </a:lvl3pPr>
            <a:lvl4pPr>
              <a:lnSpc>
                <a:spcPct val="120000"/>
              </a:lnSpc>
              <a:spcBef>
                <a:spcPts val="0"/>
              </a:spcBef>
              <a:spcAft>
                <a:spcPts val="1300"/>
              </a:spcAft>
              <a:defRPr sz="1600"/>
            </a:lvl4pPr>
            <a:lvl5pPr>
              <a:lnSpc>
                <a:spcPct val="120000"/>
              </a:lnSpc>
              <a:spcBef>
                <a:spcPts val="0"/>
              </a:spcBef>
              <a:spcAft>
                <a:spcPts val="1300"/>
              </a:spcAft>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10" name="Tekstfelt 9">
            <a:extLst>
              <a:ext uri="{FF2B5EF4-FFF2-40B4-BE49-F238E27FC236}">
                <a16:creationId xmlns:a16="http://schemas.microsoft.com/office/drawing/2014/main" id="{46073BFF-9FFE-4F9D-B542-B2431D530400}"/>
              </a:ext>
            </a:extLst>
          </p:cNvPr>
          <p:cNvSpPr txBox="1"/>
          <p:nvPr userDrawn="1"/>
        </p:nvSpPr>
        <p:spPr>
          <a:xfrm>
            <a:off x="207895" y="6412322"/>
            <a:ext cx="1968843" cy="307777"/>
          </a:xfrm>
          <a:prstGeom prst="rect">
            <a:avLst/>
          </a:prstGeom>
          <a:noFill/>
        </p:spPr>
        <p:txBody>
          <a:bodyPr wrap="square" rtlCol="0">
            <a:spAutoFit/>
          </a:bodyPr>
          <a:lstStyle/>
          <a:p>
            <a:fld id="{6D5F64B4-4863-44A3-946A-3C76B3E34EFC}" type="slidenum">
              <a:rPr lang="da-DK" sz="1400" smtClean="0">
                <a:solidFill>
                  <a:schemeClr val="tx1"/>
                </a:solidFill>
                <a:latin typeface="Muli" panose="00000500000000000000" pitchFamily="2" charset="0"/>
              </a:rPr>
              <a:t>‹nr.›</a:t>
            </a:fld>
            <a:endParaRPr lang="da-DK" sz="1400" dirty="0">
              <a:solidFill>
                <a:schemeClr val="tx1"/>
              </a:solidFill>
              <a:latin typeface="Muli" panose="00000500000000000000" pitchFamily="2" charset="0"/>
            </a:endParaRPr>
          </a:p>
        </p:txBody>
      </p:sp>
      <p:sp>
        <p:nvSpPr>
          <p:cNvPr id="16" name="Tekstfelt 15">
            <a:extLst>
              <a:ext uri="{FF2B5EF4-FFF2-40B4-BE49-F238E27FC236}">
                <a16:creationId xmlns:a16="http://schemas.microsoft.com/office/drawing/2014/main" id="{20A45810-66E0-4D50-A7C6-6100FB3D0F44}"/>
              </a:ext>
            </a:extLst>
          </p:cNvPr>
          <p:cNvSpPr txBox="1"/>
          <p:nvPr userDrawn="1"/>
        </p:nvSpPr>
        <p:spPr>
          <a:xfrm>
            <a:off x="5060680" y="6444800"/>
            <a:ext cx="34445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da-DK" sz="1200" spc="50" baseline="0" dirty="0">
                <a:solidFill>
                  <a:schemeClr val="tx1"/>
                </a:solidFill>
                <a:latin typeface="Arial" panose="020B0604020202020204" pitchFamily="34" charset="0"/>
                <a:cs typeface="Arial" panose="020B0604020202020204" pitchFamily="34" charset="0"/>
              </a:rPr>
              <a:t>Kombu.dk</a:t>
            </a:r>
            <a:endParaRPr lang="en-US" sz="1200" spc="50" baseline="0" dirty="0">
              <a:solidFill>
                <a:schemeClr val="tx1"/>
              </a:solidFill>
              <a:latin typeface="Arial" panose="020B0604020202020204" pitchFamily="34" charset="0"/>
              <a:cs typeface="Arial" panose="020B0604020202020204" pitchFamily="34" charset="0"/>
            </a:endParaRPr>
          </a:p>
        </p:txBody>
      </p:sp>
      <p:pic>
        <p:nvPicPr>
          <p:cNvPr id="17" name="Pladsholder til indhold 4">
            <a:extLst>
              <a:ext uri="{FF2B5EF4-FFF2-40B4-BE49-F238E27FC236}">
                <a16:creationId xmlns:a16="http://schemas.microsoft.com/office/drawing/2014/main" id="{FDC50321-81AA-48EA-9C06-93E60856F6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85632" y="6306251"/>
            <a:ext cx="419245" cy="390635"/>
          </a:xfrm>
          <a:prstGeom prst="rect">
            <a:avLst/>
          </a:prstGeom>
        </p:spPr>
      </p:pic>
    </p:spTree>
    <p:extLst>
      <p:ext uri="{BB962C8B-B14F-4D97-AF65-F5344CB8AC3E}">
        <p14:creationId xmlns:p14="http://schemas.microsoft.com/office/powerpoint/2010/main" val="1436619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593124"/>
            <a:ext cx="7886701" cy="1128584"/>
          </a:xfrm>
          <a:prstGeom prst="rect">
            <a:avLst/>
          </a:prstGeom>
        </p:spPr>
        <p:txBody>
          <a:bodyPr vert="horz" lIns="91440" tIns="45720" rIns="91440" bIns="45720" rtlCol="0" anchor="t">
            <a:normAutofit/>
          </a:bodyPr>
          <a:lstStyle/>
          <a:p>
            <a:r>
              <a:rPr lang="da-DK" dirty="0"/>
              <a:t>Klik for at redigere rubrik</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15" name="Tekstfelt 14">
            <a:extLst>
              <a:ext uri="{FF2B5EF4-FFF2-40B4-BE49-F238E27FC236}">
                <a16:creationId xmlns:a16="http://schemas.microsoft.com/office/drawing/2014/main" id="{0B5BAAFB-8371-40F2-8D05-12694B14AAA1}"/>
              </a:ext>
            </a:extLst>
          </p:cNvPr>
          <p:cNvSpPr txBox="1"/>
          <p:nvPr userDrawn="1"/>
        </p:nvSpPr>
        <p:spPr>
          <a:xfrm>
            <a:off x="205961" y="6411155"/>
            <a:ext cx="1968843" cy="307777"/>
          </a:xfrm>
          <a:prstGeom prst="rect">
            <a:avLst/>
          </a:prstGeom>
          <a:noFill/>
        </p:spPr>
        <p:txBody>
          <a:bodyPr wrap="square" rtlCol="0">
            <a:spAutoFit/>
          </a:bodyPr>
          <a:lstStyle/>
          <a:p>
            <a:fld id="{6D5F64B4-4863-44A3-946A-3C76B3E34EFC}" type="slidenum">
              <a:rPr lang="da-DK" sz="1400" smtClean="0">
                <a:solidFill>
                  <a:schemeClr val="tx1"/>
                </a:solidFill>
                <a:latin typeface="Muli" panose="00000500000000000000" pitchFamily="2" charset="0"/>
              </a:rPr>
              <a:t>‹nr.›</a:t>
            </a:fld>
            <a:endParaRPr lang="da-DK" sz="1400" dirty="0">
              <a:solidFill>
                <a:schemeClr val="tx1"/>
              </a:solidFill>
              <a:latin typeface="Muli" panose="00000500000000000000" pitchFamily="2" charset="0"/>
            </a:endParaRPr>
          </a:p>
        </p:txBody>
      </p:sp>
    </p:spTree>
    <p:extLst>
      <p:ext uri="{BB962C8B-B14F-4D97-AF65-F5344CB8AC3E}">
        <p14:creationId xmlns:p14="http://schemas.microsoft.com/office/powerpoint/2010/main" val="2986474131"/>
      </p:ext>
    </p:extLst>
  </p:cSld>
  <p:clrMap bg1="lt1" tx1="dk1" bg2="lt2" tx2="dk2" accent1="accent1" accent2="accent2" accent3="accent3" accent4="accent4" accent5="accent5" accent6="accent6" hlink="hlink" folHlink="folHlink"/>
  <p:sldLayoutIdLst>
    <p:sldLayoutId id="2147483684" r:id="rId1"/>
    <p:sldLayoutId id="2147483690" r:id="rId2"/>
    <p:sldLayoutId id="2147483662" r:id="rId3"/>
    <p:sldLayoutId id="2147483689" r:id="rId4"/>
    <p:sldLayoutId id="2147483672" r:id="rId5"/>
    <p:sldLayoutId id="2147483688" r:id="rId6"/>
    <p:sldLayoutId id="2147483685" r:id="rId7"/>
  </p:sldLayoutIdLst>
  <p:hf hdr="0" ftr="0" dt="0"/>
  <p:txStyles>
    <p:titleStyle>
      <a:lvl1pPr algn="l" defTabSz="914400" rtl="0" eaLnBrk="1" latinLnBrk="0" hangingPunct="1">
        <a:lnSpc>
          <a:spcPct val="90000"/>
        </a:lnSpc>
        <a:spcBef>
          <a:spcPct val="0"/>
        </a:spcBef>
        <a:buNone/>
        <a:defRPr sz="48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1EED51D-E97B-4299-BD3D-5BB59512BBD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628650" y="1825625"/>
            <a:ext cx="7886700" cy="4245639"/>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9" name="Title Placeholder 1">
            <a:extLst>
              <a:ext uri="{FF2B5EF4-FFF2-40B4-BE49-F238E27FC236}">
                <a16:creationId xmlns:a16="http://schemas.microsoft.com/office/drawing/2014/main" id="{975C521C-2C3F-4239-A0D1-0556E83A6B3C}"/>
              </a:ext>
            </a:extLst>
          </p:cNvPr>
          <p:cNvSpPr>
            <a:spLocks noGrp="1"/>
          </p:cNvSpPr>
          <p:nvPr>
            <p:ph type="title"/>
          </p:nvPr>
        </p:nvSpPr>
        <p:spPr>
          <a:xfrm>
            <a:off x="628649" y="593124"/>
            <a:ext cx="7886701" cy="1128584"/>
          </a:xfrm>
          <a:prstGeom prst="rect">
            <a:avLst/>
          </a:prstGeom>
        </p:spPr>
        <p:txBody>
          <a:bodyPr vert="horz" lIns="91440" tIns="45720" rIns="91440" bIns="45720" rtlCol="0" anchor="t">
            <a:normAutofit/>
          </a:bodyPr>
          <a:lstStyle/>
          <a:p>
            <a:r>
              <a:rPr lang="da-DK" dirty="0"/>
              <a:t>Klik for at redigere rubrik</a:t>
            </a:r>
            <a:endParaRPr lang="en-US" dirty="0"/>
          </a:p>
        </p:txBody>
      </p:sp>
      <p:sp>
        <p:nvSpPr>
          <p:cNvPr id="11" name="Tekstfelt 10">
            <a:extLst>
              <a:ext uri="{FF2B5EF4-FFF2-40B4-BE49-F238E27FC236}">
                <a16:creationId xmlns:a16="http://schemas.microsoft.com/office/drawing/2014/main" id="{3DD376FE-D472-4B83-BFE4-7D520216E599}"/>
              </a:ext>
            </a:extLst>
          </p:cNvPr>
          <p:cNvSpPr txBox="1"/>
          <p:nvPr userDrawn="1"/>
        </p:nvSpPr>
        <p:spPr>
          <a:xfrm>
            <a:off x="207895" y="6412322"/>
            <a:ext cx="1968843" cy="307777"/>
          </a:xfrm>
          <a:prstGeom prst="rect">
            <a:avLst/>
          </a:prstGeom>
          <a:noFill/>
        </p:spPr>
        <p:txBody>
          <a:bodyPr wrap="square" rtlCol="0">
            <a:spAutoFit/>
          </a:bodyPr>
          <a:lstStyle/>
          <a:p>
            <a:fld id="{6D5F64B4-4863-44A3-946A-3C76B3E34EFC}" type="slidenum">
              <a:rPr lang="da-DK" sz="1400" smtClean="0">
                <a:solidFill>
                  <a:schemeClr val="tx1"/>
                </a:solidFill>
                <a:latin typeface="Arial" panose="020B0604020202020204" pitchFamily="34" charset="0"/>
                <a:cs typeface="Arial" panose="020B0604020202020204" pitchFamily="34" charset="0"/>
              </a:rPr>
              <a:t>‹nr.›</a:t>
            </a:fld>
            <a:endParaRPr lang="da-DK" sz="1400" dirty="0">
              <a:solidFill>
                <a:schemeClr val="tx1"/>
              </a:solidFill>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04980B11-1C60-4D27-A672-B6EF2586935E}"/>
              </a:ext>
            </a:extLst>
          </p:cNvPr>
          <p:cNvSpPr txBox="1"/>
          <p:nvPr userDrawn="1"/>
        </p:nvSpPr>
        <p:spPr>
          <a:xfrm>
            <a:off x="5060680" y="6444800"/>
            <a:ext cx="34445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da-DK" sz="1200" spc="50" baseline="0" dirty="0">
                <a:solidFill>
                  <a:schemeClr val="tx1"/>
                </a:solidFill>
                <a:latin typeface="Arial" panose="020B0604020202020204" pitchFamily="34" charset="0"/>
                <a:cs typeface="Arial" panose="020B0604020202020204" pitchFamily="34" charset="0"/>
              </a:rPr>
              <a:t>Kombu.dk</a:t>
            </a:r>
            <a:endParaRPr lang="en-US" sz="1200" spc="50" baseline="0" dirty="0">
              <a:solidFill>
                <a:schemeClr val="tx1"/>
              </a:solidFill>
              <a:latin typeface="Arial" panose="020B0604020202020204" pitchFamily="34" charset="0"/>
              <a:cs typeface="Arial" panose="020B0604020202020204" pitchFamily="34" charset="0"/>
            </a:endParaRPr>
          </a:p>
        </p:txBody>
      </p:sp>
      <p:pic>
        <p:nvPicPr>
          <p:cNvPr id="12" name="Pladsholder til indhold 4">
            <a:extLst>
              <a:ext uri="{FF2B5EF4-FFF2-40B4-BE49-F238E27FC236}">
                <a16:creationId xmlns:a16="http://schemas.microsoft.com/office/drawing/2014/main" id="{6D73F260-5C4B-4116-BF7D-CA868102C77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85632" y="6306251"/>
            <a:ext cx="419245" cy="390635"/>
          </a:xfrm>
          <a:prstGeom prst="rect">
            <a:avLst/>
          </a:prstGeom>
        </p:spPr>
      </p:pic>
    </p:spTree>
    <p:extLst>
      <p:ext uri="{BB962C8B-B14F-4D97-AF65-F5344CB8AC3E}">
        <p14:creationId xmlns:p14="http://schemas.microsoft.com/office/powerpoint/2010/main" val="3983066116"/>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63" r:id="rId3"/>
  </p:sldLayoutIdLst>
  <p:hf hdr="0" ftr="0" dt="0"/>
  <p:txStyles>
    <p:titleStyle>
      <a:lvl1pPr algn="l" defTabSz="914400" rtl="0" eaLnBrk="1" latinLnBrk="0" hangingPunct="1">
        <a:lnSpc>
          <a:spcPct val="90000"/>
        </a:lnSpc>
        <a:spcBef>
          <a:spcPct val="0"/>
        </a:spcBef>
        <a:buNone/>
        <a:defRPr sz="4800" kern="1200">
          <a:solidFill>
            <a:schemeClr val="tx1"/>
          </a:solidFill>
          <a:latin typeface="Georgia" panose="02040502050405020303" pitchFamily="18" charset="0"/>
          <a:ea typeface="+mj-ea"/>
          <a:cs typeface="+mj-cs"/>
        </a:defRPr>
      </a:lvl1pPr>
    </p:titleStyle>
    <p:bodyStyle>
      <a:lvl1pPr marL="228600" indent="-180000" algn="l" defTabSz="914400" rtl="0" eaLnBrk="1" latinLnBrk="0" hangingPunct="1">
        <a:lnSpc>
          <a:spcPct val="110000"/>
        </a:lnSpc>
        <a:spcBef>
          <a:spcPts val="800"/>
        </a:spcBef>
        <a:spcAft>
          <a:spcPts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180000" algn="l" defTabSz="914400" rtl="0" eaLnBrk="1" latinLnBrk="0" hangingPunct="1">
        <a:lnSpc>
          <a:spcPct val="110000"/>
        </a:lnSpc>
        <a:spcBef>
          <a:spcPts val="800"/>
        </a:spcBef>
        <a:spcAft>
          <a:spcPts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180000" algn="l" defTabSz="914400" rtl="0" eaLnBrk="1" latinLnBrk="0" hangingPunct="1">
        <a:lnSpc>
          <a:spcPct val="110000"/>
        </a:lnSpc>
        <a:spcBef>
          <a:spcPts val="800"/>
        </a:spcBef>
        <a:spcAft>
          <a:spcPts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180000" algn="l" defTabSz="914400" rtl="0" eaLnBrk="1" latinLnBrk="0" hangingPunct="1">
        <a:lnSpc>
          <a:spcPct val="110000"/>
        </a:lnSpc>
        <a:spcBef>
          <a:spcPts val="800"/>
        </a:spcBef>
        <a:spcAft>
          <a:spcPts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180000" algn="l" defTabSz="914400" rtl="0" eaLnBrk="1" latinLnBrk="0" hangingPunct="1">
        <a:lnSpc>
          <a:spcPct val="110000"/>
        </a:lnSpc>
        <a:spcBef>
          <a:spcPts val="800"/>
        </a:spcBef>
        <a:spcAft>
          <a:spcPts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23.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9.m4a"/><Relationship Id="rId7" Type="http://schemas.openxmlformats.org/officeDocument/2006/relationships/image" Target="../media/image24.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audio" Target="../media/media19.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25.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www.kombu.dk/"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notesSlide" Target="../notesSlides/notesSlide9.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16963C0-2CA5-4396-9C21-3BCD1FE4EFDF}"/>
              </a:ext>
            </a:extLst>
          </p:cNvPr>
          <p:cNvSpPr>
            <a:spLocks noGrp="1"/>
          </p:cNvSpPr>
          <p:nvPr>
            <p:ph type="title"/>
          </p:nvPr>
        </p:nvSpPr>
        <p:spPr>
          <a:xfrm>
            <a:off x="518921" y="2102170"/>
            <a:ext cx="7886701" cy="2009802"/>
          </a:xfrm>
        </p:spPr>
        <p:txBody>
          <a:bodyPr>
            <a:normAutofit fontScale="90000"/>
          </a:bodyPr>
          <a:lstStyle/>
          <a:p>
            <a:r>
              <a:rPr lang="en-US" dirty="0" err="1"/>
              <a:t>Når</a:t>
            </a:r>
            <a:r>
              <a:rPr lang="en-US" dirty="0"/>
              <a:t> </a:t>
            </a:r>
            <a:r>
              <a:rPr lang="en-US" dirty="0" err="1"/>
              <a:t>børn</a:t>
            </a:r>
            <a:r>
              <a:rPr lang="en-US" dirty="0"/>
              <a:t> og </a:t>
            </a:r>
            <a:r>
              <a:rPr lang="en-US" dirty="0" err="1"/>
              <a:t>unge</a:t>
            </a:r>
            <a:r>
              <a:rPr lang="en-US" dirty="0"/>
              <a:t> </a:t>
            </a:r>
            <a:r>
              <a:rPr lang="en-US" dirty="0" err="1"/>
              <a:t>bliver</a:t>
            </a:r>
            <a:r>
              <a:rPr lang="en-US" dirty="0"/>
              <a:t> </a:t>
            </a:r>
            <a:r>
              <a:rPr lang="en-US" dirty="0" err="1"/>
              <a:t>pårørende</a:t>
            </a:r>
            <a:endParaRPr lang="en-US" dirty="0"/>
          </a:p>
        </p:txBody>
      </p:sp>
      <p:sp>
        <p:nvSpPr>
          <p:cNvPr id="4" name="Undertitel 1">
            <a:extLst>
              <a:ext uri="{FF2B5EF4-FFF2-40B4-BE49-F238E27FC236}">
                <a16:creationId xmlns:a16="http://schemas.microsoft.com/office/drawing/2014/main" id="{5D2D9DAD-A6A7-21EF-BF9B-5F8A5B6DCB85}"/>
              </a:ext>
            </a:extLst>
          </p:cNvPr>
          <p:cNvSpPr>
            <a:spLocks noGrp="1"/>
          </p:cNvSpPr>
          <p:nvPr>
            <p:ph type="subTitle" idx="1"/>
          </p:nvPr>
        </p:nvSpPr>
        <p:spPr>
          <a:xfrm>
            <a:off x="628649" y="4316818"/>
            <a:ext cx="7445308" cy="983993"/>
          </a:xfrm>
        </p:spPr>
        <p:txBody>
          <a:bodyPr>
            <a:normAutofit/>
          </a:bodyPr>
          <a:lstStyle/>
          <a:p>
            <a:r>
              <a:rPr lang="da-DK" sz="2000" b="0" i="0" dirty="0">
                <a:solidFill>
                  <a:srgbClr val="4D5156"/>
                </a:solidFill>
                <a:effectLst/>
                <a:latin typeface="arial" panose="020B0604020202020204" pitchFamily="34" charset="0"/>
              </a:rPr>
              <a:t>–</a:t>
            </a:r>
            <a:r>
              <a:rPr lang="en-US" sz="2200" dirty="0"/>
              <a:t> til </a:t>
            </a:r>
            <a:r>
              <a:rPr lang="en-US" sz="2200" dirty="0" err="1"/>
              <a:t>psykisk</a:t>
            </a:r>
            <a:r>
              <a:rPr lang="en-US" sz="2200" dirty="0"/>
              <a:t> </a:t>
            </a:r>
            <a:r>
              <a:rPr lang="en-US" sz="2200" dirty="0" err="1"/>
              <a:t>sygdom</a:t>
            </a:r>
            <a:r>
              <a:rPr lang="en-US" sz="2200" dirty="0"/>
              <a:t> og </a:t>
            </a:r>
            <a:r>
              <a:rPr lang="en-US" sz="2200" dirty="0" err="1"/>
              <a:t>psykisk</a:t>
            </a:r>
            <a:r>
              <a:rPr lang="en-US" sz="2200" dirty="0"/>
              <a:t> </a:t>
            </a:r>
            <a:r>
              <a:rPr lang="en-US" sz="2200" dirty="0" err="1"/>
              <a:t>sårbarhed</a:t>
            </a:r>
            <a:r>
              <a:rPr lang="en-US" sz="2200" dirty="0"/>
              <a:t> </a:t>
            </a:r>
          </a:p>
        </p:txBody>
      </p:sp>
      <p:pic>
        <p:nvPicPr>
          <p:cNvPr id="6" name="Slide 1">
            <a:hlinkClick r:id="" action="ppaction://media"/>
            <a:extLst>
              <a:ext uri="{FF2B5EF4-FFF2-40B4-BE49-F238E27FC236}">
                <a16:creationId xmlns:a16="http://schemas.microsoft.com/office/drawing/2014/main" id="{FEB06DF6-E231-1504-626F-39DBD5E9A8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286" y="6268635"/>
            <a:ext cx="487363" cy="487363"/>
          </a:xfrm>
          <a:prstGeom prst="rect">
            <a:avLst/>
          </a:prstGeom>
        </p:spPr>
      </p:pic>
    </p:spTree>
    <p:extLst>
      <p:ext uri="{BB962C8B-B14F-4D97-AF65-F5344CB8AC3E}">
        <p14:creationId xmlns:p14="http://schemas.microsoft.com/office/powerpoint/2010/main" val="1150390079"/>
      </p:ext>
    </p:extLst>
  </p:cSld>
  <p:clrMapOvr>
    <a:masterClrMapping/>
  </p:clrMapOvr>
  <mc:AlternateContent xmlns:mc="http://schemas.openxmlformats.org/markup-compatibility/2006" xmlns:p14="http://schemas.microsoft.com/office/powerpoint/2010/main">
    <mc:Choice Requires="p14">
      <p:transition spd="slow" p14:dur="2000" advTm="4491"/>
    </mc:Choice>
    <mc:Fallback xmlns="">
      <p:transition spd="slow" advTm="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afrundede hjørner 3">
            <a:extLst>
              <a:ext uri="{FF2B5EF4-FFF2-40B4-BE49-F238E27FC236}">
                <a16:creationId xmlns:a16="http://schemas.microsoft.com/office/drawing/2014/main" id="{182ADA91-0C1A-46BC-A118-70763C79DE1F}"/>
              </a:ext>
            </a:extLst>
          </p:cNvPr>
          <p:cNvSpPr/>
          <p:nvPr/>
        </p:nvSpPr>
        <p:spPr>
          <a:xfrm>
            <a:off x="5750533" y="2614439"/>
            <a:ext cx="2878638" cy="2287290"/>
          </a:xfrm>
          <a:prstGeom prst="roundRect">
            <a:avLst/>
          </a:prstGeom>
          <a:solidFill>
            <a:srgbClr val="00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Pladsholder til indhold 2">
            <a:extLst>
              <a:ext uri="{FF2B5EF4-FFF2-40B4-BE49-F238E27FC236}">
                <a16:creationId xmlns:a16="http://schemas.microsoft.com/office/drawing/2014/main" id="{51B713A3-331A-67E1-D0E6-0C8C7B5C5714}"/>
              </a:ext>
            </a:extLst>
          </p:cNvPr>
          <p:cNvSpPr>
            <a:spLocks noGrp="1"/>
          </p:cNvSpPr>
          <p:nvPr>
            <p:ph idx="1"/>
          </p:nvPr>
        </p:nvSpPr>
        <p:spPr>
          <a:xfrm>
            <a:off x="6049942" y="2690363"/>
            <a:ext cx="2465408" cy="2519546"/>
          </a:xfrm>
        </p:spPr>
        <p:txBody>
          <a:bodyPr>
            <a:normAutofit/>
          </a:bodyPr>
          <a:lstStyle/>
          <a:p>
            <a:endParaRPr lang="da-DK" sz="2200" dirty="0">
              <a:solidFill>
                <a:schemeClr val="bg1"/>
              </a:solidFill>
              <a:latin typeface="Georgia" panose="02040502050405020303" pitchFamily="18" charset="0"/>
            </a:endParaRPr>
          </a:p>
          <a:p>
            <a:r>
              <a:rPr lang="da-DK" sz="2200" dirty="0">
                <a:solidFill>
                  <a:schemeClr val="bg1"/>
                </a:solidFill>
                <a:latin typeface="Georgia" panose="02040502050405020303" pitchFamily="18" charset="0"/>
              </a:rPr>
              <a:t>Hvordan bliver du, når du er presset/stresset?</a:t>
            </a:r>
          </a:p>
          <a:p>
            <a:pPr marL="342900" indent="-342900">
              <a:buFontTx/>
              <a:buChar char="-"/>
            </a:pPr>
            <a:endParaRPr lang="da-DK" sz="2200" dirty="0">
              <a:latin typeface="Georgia" panose="02040502050405020303" pitchFamily="18" charset="0"/>
            </a:endParaRPr>
          </a:p>
        </p:txBody>
      </p:sp>
      <p:sp>
        <p:nvSpPr>
          <p:cNvPr id="2" name="Titel 1">
            <a:extLst>
              <a:ext uri="{FF2B5EF4-FFF2-40B4-BE49-F238E27FC236}">
                <a16:creationId xmlns:a16="http://schemas.microsoft.com/office/drawing/2014/main" id="{7706B671-01E4-88D5-64C0-6017AFECF63F}"/>
              </a:ext>
            </a:extLst>
          </p:cNvPr>
          <p:cNvSpPr>
            <a:spLocks noGrp="1"/>
          </p:cNvSpPr>
          <p:nvPr>
            <p:ph type="title"/>
          </p:nvPr>
        </p:nvSpPr>
        <p:spPr>
          <a:xfrm>
            <a:off x="628649" y="593124"/>
            <a:ext cx="8147051" cy="1128584"/>
          </a:xfrm>
        </p:spPr>
        <p:txBody>
          <a:bodyPr>
            <a:noAutofit/>
          </a:bodyPr>
          <a:lstStyle/>
          <a:p>
            <a:r>
              <a:rPr lang="da-DK" sz="4400" dirty="0"/>
              <a:t>Børn opfanger mere, end vi tror</a:t>
            </a:r>
          </a:p>
        </p:txBody>
      </p:sp>
      <p:sp>
        <p:nvSpPr>
          <p:cNvPr id="6" name="Pladsholder til indhold 5">
            <a:extLst>
              <a:ext uri="{FF2B5EF4-FFF2-40B4-BE49-F238E27FC236}">
                <a16:creationId xmlns:a16="http://schemas.microsoft.com/office/drawing/2014/main" id="{377598B3-4755-41BB-AD2E-36489CC34E63}"/>
              </a:ext>
            </a:extLst>
          </p:cNvPr>
          <p:cNvSpPr>
            <a:spLocks noGrp="1"/>
          </p:cNvSpPr>
          <p:nvPr>
            <p:ph idx="4294967295"/>
          </p:nvPr>
        </p:nvSpPr>
        <p:spPr>
          <a:xfrm>
            <a:off x="678276" y="1546491"/>
            <a:ext cx="5459000" cy="4022670"/>
          </a:xfrm>
        </p:spPr>
        <p:txBody>
          <a:bodyPr>
            <a:noAutofit/>
          </a:bodyPr>
          <a:lstStyle/>
          <a:p>
            <a:r>
              <a:rPr lang="da-DK" sz="2200" b="0" dirty="0"/>
              <a:t>Når vi er belastede, KAN det påvirke vores måde at være forældre på fx:</a:t>
            </a:r>
          </a:p>
          <a:p>
            <a:endParaRPr lang="da-DK" sz="2200" b="0" dirty="0"/>
          </a:p>
          <a:p>
            <a:pPr marL="342900" indent="-342900">
              <a:spcAft>
                <a:spcPts val="600"/>
              </a:spcAft>
              <a:buClr>
                <a:srgbClr val="00BA00"/>
              </a:buClr>
              <a:buFont typeface="Arial" panose="020B0604020202020204" pitchFamily="34" charset="0"/>
              <a:buChar char="•"/>
            </a:pPr>
            <a:r>
              <a:rPr lang="da-DK" sz="2200" b="0" dirty="0"/>
              <a:t>Nærvær og tryghed</a:t>
            </a:r>
          </a:p>
          <a:p>
            <a:pPr marL="342900" indent="-342900">
              <a:spcAft>
                <a:spcPts val="600"/>
              </a:spcAft>
              <a:buClr>
                <a:srgbClr val="00BA00"/>
              </a:buClr>
              <a:buFont typeface="Arial" panose="020B0604020202020204" pitchFamily="34" charset="0"/>
              <a:buChar char="•"/>
            </a:pPr>
            <a:r>
              <a:rPr lang="da-DK" sz="2200" b="0" dirty="0"/>
              <a:t>Strukturere en forudsigelig hverdag</a:t>
            </a:r>
          </a:p>
          <a:p>
            <a:pPr marL="342900" indent="-342900">
              <a:spcAft>
                <a:spcPts val="600"/>
              </a:spcAft>
              <a:buClr>
                <a:srgbClr val="00BA00"/>
              </a:buClr>
              <a:buFont typeface="Arial" panose="020B0604020202020204" pitchFamily="34" charset="0"/>
              <a:buChar char="•"/>
            </a:pPr>
            <a:r>
              <a:rPr lang="da-DK" sz="2200" b="0" dirty="0"/>
              <a:t>Skabe gode fællesoplevelser</a:t>
            </a:r>
          </a:p>
          <a:p>
            <a:pPr marL="342900" indent="-342900">
              <a:spcAft>
                <a:spcPts val="600"/>
              </a:spcAft>
              <a:buClr>
                <a:srgbClr val="00BA00"/>
              </a:buClr>
              <a:buFont typeface="Arial" panose="020B0604020202020204" pitchFamily="34" charset="0"/>
              <a:buChar char="•"/>
            </a:pPr>
            <a:r>
              <a:rPr lang="da-DK" sz="2200" b="0" dirty="0"/>
              <a:t>Intellektuel og følelsesmæssig stimulering</a:t>
            </a:r>
          </a:p>
          <a:p>
            <a:pPr marL="342900" indent="-342900">
              <a:spcAft>
                <a:spcPts val="600"/>
              </a:spcAft>
              <a:buClr>
                <a:srgbClr val="00BA00"/>
              </a:buClr>
              <a:buFont typeface="Arial" panose="020B0604020202020204" pitchFamily="34" charset="0"/>
              <a:buChar char="•"/>
            </a:pPr>
            <a:r>
              <a:rPr lang="da-DK" sz="2200" b="0" dirty="0"/>
              <a:t>Identificere barnets behov</a:t>
            </a:r>
          </a:p>
          <a:p>
            <a:pPr marL="342900" indent="-342900">
              <a:spcAft>
                <a:spcPts val="600"/>
              </a:spcAft>
              <a:buClr>
                <a:srgbClr val="00BA00"/>
              </a:buClr>
              <a:buFont typeface="Arial" panose="020B0604020202020204" pitchFamily="34" charset="0"/>
              <a:buChar char="•"/>
            </a:pPr>
            <a:r>
              <a:rPr lang="da-DK" sz="2200" b="0" dirty="0"/>
              <a:t>Fysisk pleje og stimulering</a:t>
            </a:r>
          </a:p>
          <a:p>
            <a:endParaRPr lang="da-DK" sz="2200" dirty="0"/>
          </a:p>
        </p:txBody>
      </p:sp>
      <p:pic>
        <p:nvPicPr>
          <p:cNvPr id="5" name="Slide 7">
            <a:hlinkClick r:id="" action="ppaction://media"/>
            <a:extLst>
              <a:ext uri="{FF2B5EF4-FFF2-40B4-BE49-F238E27FC236}">
                <a16:creationId xmlns:a16="http://schemas.microsoft.com/office/drawing/2014/main" id="{5A66D6FA-C72F-E9C9-DFC0-D2BEE525FC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9852" y="6335762"/>
            <a:ext cx="487363" cy="487363"/>
          </a:xfrm>
          <a:prstGeom prst="rect">
            <a:avLst/>
          </a:prstGeom>
        </p:spPr>
      </p:pic>
    </p:spTree>
    <p:extLst>
      <p:ext uri="{BB962C8B-B14F-4D97-AF65-F5344CB8AC3E}">
        <p14:creationId xmlns:p14="http://schemas.microsoft.com/office/powerpoint/2010/main" val="2139792617"/>
      </p:ext>
    </p:extLst>
  </p:cSld>
  <p:clrMapOvr>
    <a:masterClrMapping/>
  </p:clrMapOvr>
  <mc:AlternateContent xmlns:mc="http://schemas.openxmlformats.org/markup-compatibility/2006" xmlns:p14="http://schemas.microsoft.com/office/powerpoint/2010/main">
    <mc:Choice Requires="p14">
      <p:transition spd="slow" p14:dur="2000" advTm="24344"/>
    </mc:Choice>
    <mc:Fallback xmlns="">
      <p:transition spd="slow" advTm="2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43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E787C2-C4DF-B3FB-4E9A-3484F325C52E}"/>
              </a:ext>
            </a:extLst>
          </p:cNvPr>
          <p:cNvSpPr>
            <a:spLocks noGrp="1"/>
          </p:cNvSpPr>
          <p:nvPr>
            <p:ph type="title"/>
          </p:nvPr>
        </p:nvSpPr>
        <p:spPr>
          <a:xfrm>
            <a:off x="486696" y="557190"/>
            <a:ext cx="4085304" cy="1671569"/>
          </a:xfrm>
        </p:spPr>
        <p:txBody>
          <a:bodyPr vert="horz" lIns="91440" tIns="45720" rIns="91440" bIns="45720" rtlCol="0" anchor="ctr">
            <a:normAutofit/>
          </a:bodyPr>
          <a:lstStyle/>
          <a:p>
            <a:r>
              <a:rPr lang="en-US" sz="3500" dirty="0"/>
              <a:t>…og de </a:t>
            </a:r>
            <a:r>
              <a:rPr lang="en-US" sz="3500" dirty="0" err="1"/>
              <a:t>mærker</a:t>
            </a:r>
            <a:r>
              <a:rPr lang="en-US" sz="3500" dirty="0"/>
              <a:t> </a:t>
            </a:r>
            <a:r>
              <a:rPr lang="en-US" sz="3500" dirty="0" err="1"/>
              <a:t>forandringer</a:t>
            </a:r>
            <a:r>
              <a:rPr lang="en-US" sz="3500" dirty="0"/>
              <a:t> hos </a:t>
            </a:r>
            <a:r>
              <a:rPr lang="en-US" sz="3500" dirty="0" err="1"/>
              <a:t>forældre</a:t>
            </a:r>
            <a:endParaRPr lang="en-US" sz="3500" dirty="0"/>
          </a:p>
        </p:txBody>
      </p:sp>
      <p:sp>
        <p:nvSpPr>
          <p:cNvPr id="3" name="Pladsholder til indhold 2">
            <a:extLst>
              <a:ext uri="{FF2B5EF4-FFF2-40B4-BE49-F238E27FC236}">
                <a16:creationId xmlns:a16="http://schemas.microsoft.com/office/drawing/2014/main" id="{3BAF7AFF-D587-B746-BF1F-CFB33DF44085}"/>
              </a:ext>
            </a:extLst>
          </p:cNvPr>
          <p:cNvSpPr>
            <a:spLocks noGrp="1"/>
          </p:cNvSpPr>
          <p:nvPr>
            <p:ph idx="1"/>
          </p:nvPr>
        </p:nvSpPr>
        <p:spPr>
          <a:xfrm>
            <a:off x="486696" y="2470150"/>
            <a:ext cx="3886131" cy="3722438"/>
          </a:xfrm>
        </p:spPr>
        <p:txBody>
          <a:bodyPr vert="horz" lIns="91440" tIns="45720" rIns="91440" bIns="45720" rtlCol="0">
            <a:normAutofit/>
          </a:bodyPr>
          <a:lstStyle/>
          <a:p>
            <a:pPr>
              <a:lnSpc>
                <a:spcPct val="90000"/>
              </a:lnSpc>
              <a:spcAft>
                <a:spcPts val="1200"/>
              </a:spcAft>
              <a:buClr>
                <a:srgbClr val="00BA00"/>
              </a:buClr>
            </a:pPr>
            <a:r>
              <a:rPr lang="en-US" sz="2400" dirty="0" err="1"/>
              <a:t>Børnene</a:t>
            </a:r>
            <a:r>
              <a:rPr lang="en-US" sz="2400" dirty="0"/>
              <a:t> KAN </a:t>
            </a:r>
            <a:r>
              <a:rPr lang="en-US" sz="2400" dirty="0" err="1"/>
              <a:t>opleve</a:t>
            </a:r>
            <a:r>
              <a:rPr lang="en-US" sz="2400" dirty="0"/>
              <a:t>:</a:t>
            </a:r>
          </a:p>
          <a:p>
            <a:pPr>
              <a:lnSpc>
                <a:spcPct val="90000"/>
              </a:lnSpc>
              <a:spcAft>
                <a:spcPts val="1200"/>
              </a:spcAft>
              <a:buClr>
                <a:srgbClr val="00BA00"/>
              </a:buClr>
            </a:pPr>
            <a:endParaRPr lang="en-US" sz="2400" dirty="0"/>
          </a:p>
          <a:p>
            <a:pPr indent="-228600">
              <a:lnSpc>
                <a:spcPct val="90000"/>
              </a:lnSpc>
              <a:spcAft>
                <a:spcPts val="1200"/>
              </a:spcAft>
              <a:buClr>
                <a:srgbClr val="00BA00"/>
              </a:buClr>
              <a:buFont typeface="Arial" panose="020B0604020202020204" pitchFamily="34" charset="0"/>
              <a:buChar char="•"/>
            </a:pPr>
            <a:r>
              <a:rPr lang="en-US" sz="2400" dirty="0" err="1"/>
              <a:t>Usikkerhed</a:t>
            </a:r>
            <a:r>
              <a:rPr lang="en-US" sz="2400" dirty="0"/>
              <a:t> og </a:t>
            </a:r>
            <a:r>
              <a:rPr lang="en-US" sz="2400" dirty="0" err="1"/>
              <a:t>frygt</a:t>
            </a:r>
            <a:endParaRPr lang="en-US" sz="2400" dirty="0"/>
          </a:p>
          <a:p>
            <a:pPr indent="-228600">
              <a:lnSpc>
                <a:spcPct val="90000"/>
              </a:lnSpc>
              <a:spcAft>
                <a:spcPts val="1200"/>
              </a:spcAft>
              <a:buClr>
                <a:srgbClr val="00BA00"/>
              </a:buClr>
              <a:buFont typeface="Arial" panose="020B0604020202020204" pitchFamily="34" charset="0"/>
              <a:buChar char="•"/>
            </a:pPr>
            <a:r>
              <a:rPr lang="en-US" sz="2400" dirty="0" err="1"/>
              <a:t>Skyld</a:t>
            </a:r>
            <a:r>
              <a:rPr lang="en-US" sz="2400" dirty="0"/>
              <a:t> og </a:t>
            </a:r>
            <a:r>
              <a:rPr lang="en-US" sz="2400" dirty="0" err="1"/>
              <a:t>skam</a:t>
            </a:r>
            <a:endParaRPr lang="en-US" sz="2400" dirty="0"/>
          </a:p>
          <a:p>
            <a:pPr indent="-228600">
              <a:lnSpc>
                <a:spcPct val="90000"/>
              </a:lnSpc>
              <a:spcAft>
                <a:spcPts val="1200"/>
              </a:spcAft>
              <a:buClr>
                <a:srgbClr val="00BA00"/>
              </a:buClr>
              <a:buFont typeface="Arial" panose="020B0604020202020204" pitchFamily="34" charset="0"/>
              <a:buChar char="•"/>
            </a:pPr>
            <a:r>
              <a:rPr lang="en-US" sz="2400" dirty="0" err="1"/>
              <a:t>Vrede</a:t>
            </a:r>
            <a:r>
              <a:rPr lang="en-US" sz="2400" dirty="0"/>
              <a:t> og </a:t>
            </a:r>
            <a:r>
              <a:rPr lang="en-US" sz="2400" dirty="0" err="1"/>
              <a:t>afmagt</a:t>
            </a:r>
            <a:endParaRPr lang="en-US" sz="2400" dirty="0"/>
          </a:p>
          <a:p>
            <a:pPr indent="-228600">
              <a:lnSpc>
                <a:spcPct val="90000"/>
              </a:lnSpc>
              <a:spcAft>
                <a:spcPts val="600"/>
              </a:spcAft>
              <a:buFont typeface="Arial" panose="020B0604020202020204" pitchFamily="34" charset="0"/>
              <a:buChar char="•"/>
            </a:pPr>
            <a:endParaRPr lang="en-US" sz="2400" dirty="0">
              <a:latin typeface="+mn-lt"/>
              <a:cs typeface="+mn-cs"/>
            </a:endParaRPr>
          </a:p>
          <a:p>
            <a:pPr indent="-228600">
              <a:lnSpc>
                <a:spcPct val="90000"/>
              </a:lnSpc>
              <a:spcAft>
                <a:spcPts val="600"/>
              </a:spcAft>
              <a:buFont typeface="Arial" panose="020B0604020202020204" pitchFamily="34" charset="0"/>
              <a:buChar char="•"/>
            </a:pPr>
            <a:endParaRPr lang="en-US" sz="2400" dirty="0">
              <a:latin typeface="+mn-lt"/>
              <a:cs typeface="+mn-cs"/>
            </a:endParaRPr>
          </a:p>
        </p:txBody>
      </p:sp>
      <p:pic>
        <p:nvPicPr>
          <p:cNvPr id="5" name="Pladsholder til billede 4">
            <a:extLst>
              <a:ext uri="{FF2B5EF4-FFF2-40B4-BE49-F238E27FC236}">
                <a16:creationId xmlns:a16="http://schemas.microsoft.com/office/drawing/2014/main" id="{E2A98E7A-30E0-1237-7BA3-EE327B9208D0}"/>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l="28092" r="28087" b="-1"/>
          <a:stretch/>
        </p:blipFill>
        <p:spPr>
          <a:xfrm>
            <a:off x="4641866" y="10"/>
            <a:ext cx="4502133" cy="6857990"/>
          </a:xfrm>
          <a:prstGeom prst="rect">
            <a:avLst/>
          </a:prstGeom>
          <a:effectLst/>
        </p:spPr>
      </p:pic>
      <p:pic>
        <p:nvPicPr>
          <p:cNvPr id="4" name="Slide 7">
            <a:hlinkClick r:id="" action="ppaction://media"/>
            <a:extLst>
              <a:ext uri="{FF2B5EF4-FFF2-40B4-BE49-F238E27FC236}">
                <a16:creationId xmlns:a16="http://schemas.microsoft.com/office/drawing/2014/main" id="{F40B2358-FEBD-79AC-E7AD-56AF07F0AF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787" y="6253396"/>
            <a:ext cx="487363" cy="487363"/>
          </a:xfrm>
          <a:prstGeom prst="rect">
            <a:avLst/>
          </a:prstGeom>
        </p:spPr>
      </p:pic>
    </p:spTree>
    <p:extLst>
      <p:ext uri="{BB962C8B-B14F-4D97-AF65-F5344CB8AC3E}">
        <p14:creationId xmlns:p14="http://schemas.microsoft.com/office/powerpoint/2010/main" val="1561321832"/>
      </p:ext>
    </p:extLst>
  </p:cSld>
  <p:clrMapOvr>
    <a:masterClrMapping/>
  </p:clrMapOvr>
  <mc:AlternateContent xmlns:mc="http://schemas.openxmlformats.org/markup-compatibility/2006" xmlns:p14="http://schemas.microsoft.com/office/powerpoint/2010/main">
    <mc:Choice Requires="p14">
      <p:transition spd="slow" p14:dur="2000" advTm="31983"/>
    </mc:Choice>
    <mc:Fallback xmlns="">
      <p:transition spd="slow" advTm="31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AA64B6C8-85D5-45C1-A245-E8B25FCF7F57}"/>
              </a:ext>
            </a:extLst>
          </p:cNvPr>
          <p:cNvSpPr>
            <a:spLocks noGrp="1"/>
          </p:cNvSpPr>
          <p:nvPr>
            <p:ph idx="1"/>
          </p:nvPr>
        </p:nvSpPr>
        <p:spPr>
          <a:xfrm>
            <a:off x="4591051" y="3847330"/>
            <a:ext cx="7886700" cy="4192479"/>
          </a:xfrm>
        </p:spPr>
        <p:txBody>
          <a:bodyPr/>
          <a:lstStyle/>
          <a:p>
            <a:r>
              <a:rPr lang="da-DK" dirty="0"/>
              <a:t>De indadvendte…</a:t>
            </a:r>
          </a:p>
          <a:p>
            <a:endParaRPr lang="da-DK" sz="800" dirty="0"/>
          </a:p>
          <a:p>
            <a:r>
              <a:rPr lang="da-DK" dirty="0"/>
              <a:t>De udadreagerende…</a:t>
            </a:r>
          </a:p>
          <a:p>
            <a:endParaRPr lang="da-DK" sz="800" dirty="0"/>
          </a:p>
          <a:p>
            <a:r>
              <a:rPr lang="da-DK" dirty="0"/>
              <a:t>De overtilpassede…</a:t>
            </a:r>
          </a:p>
          <a:p>
            <a:endParaRPr lang="da-DK" dirty="0"/>
          </a:p>
        </p:txBody>
      </p:sp>
      <p:sp>
        <p:nvSpPr>
          <p:cNvPr id="3" name="Titel 2">
            <a:extLst>
              <a:ext uri="{FF2B5EF4-FFF2-40B4-BE49-F238E27FC236}">
                <a16:creationId xmlns:a16="http://schemas.microsoft.com/office/drawing/2014/main" id="{6411CE6A-FB60-4A08-9EAB-53FEEFEDE5EE}"/>
              </a:ext>
            </a:extLst>
          </p:cNvPr>
          <p:cNvSpPr>
            <a:spLocks noGrp="1"/>
          </p:cNvSpPr>
          <p:nvPr>
            <p:ph type="title"/>
          </p:nvPr>
        </p:nvSpPr>
        <p:spPr>
          <a:xfrm>
            <a:off x="374650" y="4109211"/>
            <a:ext cx="4066721" cy="1128584"/>
          </a:xfrm>
        </p:spPr>
        <p:txBody>
          <a:bodyPr>
            <a:normAutofit fontScale="90000"/>
          </a:bodyPr>
          <a:lstStyle/>
          <a:p>
            <a:r>
              <a:rPr lang="da-DK" dirty="0"/>
              <a:t>Hvordan viser børnene os det?</a:t>
            </a:r>
          </a:p>
        </p:txBody>
      </p:sp>
      <p:pic>
        <p:nvPicPr>
          <p:cNvPr id="5" name="Billede 4">
            <a:extLst>
              <a:ext uri="{FF2B5EF4-FFF2-40B4-BE49-F238E27FC236}">
                <a16:creationId xmlns:a16="http://schemas.microsoft.com/office/drawing/2014/main" id="{F4123765-B57D-4311-A029-B7FBBD6054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656" y="1045029"/>
            <a:ext cx="2463945" cy="2234490"/>
          </a:xfrm>
          <a:prstGeom prst="rect">
            <a:avLst/>
          </a:prstGeom>
        </p:spPr>
      </p:pic>
      <p:pic>
        <p:nvPicPr>
          <p:cNvPr id="7" name="Billede 6">
            <a:extLst>
              <a:ext uri="{FF2B5EF4-FFF2-40B4-BE49-F238E27FC236}">
                <a16:creationId xmlns:a16="http://schemas.microsoft.com/office/drawing/2014/main" id="{912A2B0B-C827-4B2D-852D-E6FAB0BC07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1727" y="827313"/>
            <a:ext cx="1761045" cy="2372911"/>
          </a:xfrm>
          <a:prstGeom prst="rect">
            <a:avLst/>
          </a:prstGeom>
        </p:spPr>
      </p:pic>
      <p:pic>
        <p:nvPicPr>
          <p:cNvPr id="9" name="Billede 8">
            <a:extLst>
              <a:ext uri="{FF2B5EF4-FFF2-40B4-BE49-F238E27FC236}">
                <a16:creationId xmlns:a16="http://schemas.microsoft.com/office/drawing/2014/main" id="{BAA1BA45-043F-49E1-AACA-D410F91EF5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0214" y="849087"/>
            <a:ext cx="2530927" cy="2612570"/>
          </a:xfrm>
          <a:prstGeom prst="rect">
            <a:avLst/>
          </a:prstGeom>
        </p:spPr>
      </p:pic>
      <p:pic>
        <p:nvPicPr>
          <p:cNvPr id="6" name="Slide 9">
            <a:hlinkClick r:id="" action="ppaction://media"/>
            <a:extLst>
              <a:ext uri="{FF2B5EF4-FFF2-40B4-BE49-F238E27FC236}">
                <a16:creationId xmlns:a16="http://schemas.microsoft.com/office/drawing/2014/main" id="{1EB780BA-34C0-C539-2948-1CA00EC475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42249" y="6370637"/>
            <a:ext cx="487363" cy="487363"/>
          </a:xfrm>
          <a:prstGeom prst="rect">
            <a:avLst/>
          </a:prstGeom>
        </p:spPr>
      </p:pic>
    </p:spTree>
    <p:extLst>
      <p:ext uri="{BB962C8B-B14F-4D97-AF65-F5344CB8AC3E}">
        <p14:creationId xmlns:p14="http://schemas.microsoft.com/office/powerpoint/2010/main" val="1344691550"/>
      </p:ext>
    </p:extLst>
  </p:cSld>
  <p:clrMapOvr>
    <a:masterClrMapping/>
  </p:clrMapOvr>
  <mc:AlternateContent xmlns:mc="http://schemas.openxmlformats.org/markup-compatibility/2006" xmlns:p14="http://schemas.microsoft.com/office/powerpoint/2010/main">
    <mc:Choice Requires="p14">
      <p:transition spd="slow" p14:dur="2000" advTm="46798"/>
    </mc:Choice>
    <mc:Fallback xmlns="">
      <p:transition spd="slow" advTm="46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8E4219D-C08B-4E11-7675-5285C68F9589}"/>
              </a:ext>
            </a:extLst>
          </p:cNvPr>
          <p:cNvSpPr>
            <a:spLocks noGrp="1"/>
          </p:cNvSpPr>
          <p:nvPr>
            <p:ph type="title"/>
          </p:nvPr>
        </p:nvSpPr>
        <p:spPr>
          <a:xfrm>
            <a:off x="761326" y="2221939"/>
            <a:ext cx="7886701" cy="2009802"/>
          </a:xfrm>
        </p:spPr>
        <p:txBody>
          <a:bodyPr>
            <a:noAutofit/>
          </a:bodyPr>
          <a:lstStyle/>
          <a:p>
            <a:r>
              <a:rPr lang="da-DK" sz="4800" dirty="0"/>
              <a:t>Det er vigtigt at snakke om det!</a:t>
            </a:r>
          </a:p>
        </p:txBody>
      </p:sp>
      <p:pic>
        <p:nvPicPr>
          <p:cNvPr id="2" name="Optaget lyd">
            <a:hlinkClick r:id="" action="ppaction://media"/>
            <a:extLst>
              <a:ext uri="{FF2B5EF4-FFF2-40B4-BE49-F238E27FC236}">
                <a16:creationId xmlns:a16="http://schemas.microsoft.com/office/drawing/2014/main" id="{DEC07766-E247-C466-7AF5-49649D250E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7900" y="6370637"/>
            <a:ext cx="487363" cy="487363"/>
          </a:xfrm>
          <a:prstGeom prst="rect">
            <a:avLst/>
          </a:prstGeom>
        </p:spPr>
      </p:pic>
    </p:spTree>
    <p:extLst>
      <p:ext uri="{BB962C8B-B14F-4D97-AF65-F5344CB8AC3E}">
        <p14:creationId xmlns:p14="http://schemas.microsoft.com/office/powerpoint/2010/main" val="711315542"/>
      </p:ext>
    </p:extLst>
  </p:cSld>
  <p:clrMapOvr>
    <a:masterClrMapping/>
  </p:clrMapOvr>
  <mc:AlternateContent xmlns:mc="http://schemas.openxmlformats.org/markup-compatibility/2006" xmlns:p14="http://schemas.microsoft.com/office/powerpoint/2010/main">
    <mc:Choice Requires="p14">
      <p:transition spd="slow" p14:dur="2000" advTm="3237"/>
    </mc:Choice>
    <mc:Fallback xmlns="">
      <p:transition spd="slow" advTm="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570E305-95FA-D041-2830-6A5B2FF7E8CE}"/>
              </a:ext>
            </a:extLst>
          </p:cNvPr>
          <p:cNvSpPr>
            <a:spLocks noGrp="1"/>
          </p:cNvSpPr>
          <p:nvPr>
            <p:ph type="title"/>
          </p:nvPr>
        </p:nvSpPr>
        <p:spPr>
          <a:xfrm>
            <a:off x="360759" y="3376567"/>
            <a:ext cx="8783241" cy="2452687"/>
          </a:xfrm>
        </p:spPr>
        <p:txBody>
          <a:bodyPr vert="horz" lIns="91440" tIns="45720" rIns="91440" bIns="45720" rtlCol="0" anchor="ctr">
            <a:normAutofit/>
          </a:bodyPr>
          <a:lstStyle/>
          <a:p>
            <a:r>
              <a:rPr lang="en-US" sz="4300" dirty="0" err="1"/>
              <a:t>Hjælp</a:t>
            </a:r>
            <a:r>
              <a:rPr lang="en-US" sz="4300" dirty="0"/>
              <a:t> med at </a:t>
            </a:r>
            <a:r>
              <a:rPr lang="en-US" sz="4300" dirty="0" err="1"/>
              <a:t>få</a:t>
            </a:r>
            <a:r>
              <a:rPr lang="en-US" sz="4300" dirty="0"/>
              <a:t> </a:t>
            </a:r>
            <a:r>
              <a:rPr lang="en-US" sz="4300" dirty="0" err="1"/>
              <a:t>børnene</a:t>
            </a:r>
            <a:r>
              <a:rPr lang="en-US" sz="4300" dirty="0"/>
              <a:t> </a:t>
            </a:r>
            <a:r>
              <a:rPr lang="en-US" sz="4300" dirty="0" err="1"/>
              <a:t>ud</a:t>
            </a:r>
            <a:r>
              <a:rPr lang="en-US" sz="4300" dirty="0"/>
              <a:t> </a:t>
            </a:r>
            <a:r>
              <a:rPr lang="en-US" sz="4300" dirty="0" err="1"/>
              <a:t>af</a:t>
            </a:r>
            <a:r>
              <a:rPr lang="en-US" sz="4300" dirty="0"/>
              <a:t> </a:t>
            </a:r>
            <a:r>
              <a:rPr lang="en-US" sz="4300" dirty="0" err="1"/>
              <a:t>glemmekassen</a:t>
            </a:r>
            <a:endParaRPr lang="en-US" sz="4300" dirty="0"/>
          </a:p>
        </p:txBody>
      </p:sp>
      <p:pic>
        <p:nvPicPr>
          <p:cNvPr id="5" name="Pladsholder til indhold 4">
            <a:extLst>
              <a:ext uri="{FF2B5EF4-FFF2-40B4-BE49-F238E27FC236}">
                <a16:creationId xmlns:a16="http://schemas.microsoft.com/office/drawing/2014/main" id="{17ED27CF-EFD3-934C-2752-31814DCC2E27}"/>
              </a:ext>
            </a:extLst>
          </p:cNvPr>
          <p:cNvPicPr>
            <a:picLocks noChangeAspect="1"/>
          </p:cNvPicPr>
          <p:nvPr/>
        </p:nvPicPr>
        <p:blipFill rotWithShape="1">
          <a:blip r:embed="rId5"/>
          <a:srcRect t="16334" b="1152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Tekstfelt 9">
            <a:extLst>
              <a:ext uri="{FF2B5EF4-FFF2-40B4-BE49-F238E27FC236}">
                <a16:creationId xmlns:a16="http://schemas.microsoft.com/office/drawing/2014/main" id="{47194A30-C114-5237-9039-669C26987039}"/>
              </a:ext>
            </a:extLst>
          </p:cNvPr>
          <p:cNvSpPr txBox="1"/>
          <p:nvPr/>
        </p:nvSpPr>
        <p:spPr>
          <a:xfrm>
            <a:off x="443752" y="5472518"/>
            <a:ext cx="7463117" cy="369332"/>
          </a:xfrm>
          <a:prstGeom prst="rect">
            <a:avLst/>
          </a:prstGeom>
          <a:noFill/>
        </p:spPr>
        <p:txBody>
          <a:bodyPr wrap="square">
            <a:spAutoFit/>
          </a:bodyPr>
          <a:lstStyle/>
          <a:p>
            <a:r>
              <a:rPr lang="da-DK" dirty="0">
                <a:latin typeface="Arial" panose="020B0604020202020204" pitchFamily="34" charset="0"/>
                <a:cs typeface="Arial" panose="020B0604020202020204" pitchFamily="34" charset="0"/>
              </a:rPr>
              <a:t>Ved at inddrage og snakke med børnene – så føler de sig set og hørt</a:t>
            </a:r>
          </a:p>
        </p:txBody>
      </p:sp>
      <p:pic>
        <p:nvPicPr>
          <p:cNvPr id="2" name="Optaget lyd">
            <a:hlinkClick r:id="" action="ppaction://media"/>
            <a:extLst>
              <a:ext uri="{FF2B5EF4-FFF2-40B4-BE49-F238E27FC236}">
                <a16:creationId xmlns:a16="http://schemas.microsoft.com/office/drawing/2014/main" id="{4D0F195E-D71E-224C-E83B-1DA6A5D2B9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1775" y="6408615"/>
            <a:ext cx="487363" cy="449385"/>
          </a:xfrm>
          <a:prstGeom prst="rect">
            <a:avLst/>
          </a:prstGeom>
        </p:spPr>
      </p:pic>
    </p:spTree>
    <p:extLst>
      <p:ext uri="{BB962C8B-B14F-4D97-AF65-F5344CB8AC3E}">
        <p14:creationId xmlns:p14="http://schemas.microsoft.com/office/powerpoint/2010/main" val="2768927041"/>
      </p:ext>
    </p:extLst>
  </p:cSld>
  <p:clrMapOvr>
    <a:masterClrMapping/>
  </p:clrMapOvr>
  <mc:AlternateContent xmlns:mc="http://schemas.openxmlformats.org/markup-compatibility/2006" xmlns:p14="http://schemas.microsoft.com/office/powerpoint/2010/main">
    <mc:Choice Requires="p14">
      <p:transition spd="slow" p14:dur="2000" advTm="20257"/>
    </mc:Choice>
    <mc:Fallback xmlns="">
      <p:transition spd="slow" advTm="2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50A357F-A972-EEF8-77F5-D2371827B7E0}"/>
              </a:ext>
            </a:extLst>
          </p:cNvPr>
          <p:cNvPicPr>
            <a:picLocks noChangeAspect="1"/>
          </p:cNvPicPr>
          <p:nvPr/>
        </p:nvPicPr>
        <p:blipFill rotWithShape="1">
          <a:blip r:embed="rId5">
            <a:extLst>
              <a:ext uri="{28A0092B-C50C-407E-A947-70E740481C1C}">
                <a14:useLocalDpi xmlns:a14="http://schemas.microsoft.com/office/drawing/2010/main" val="0"/>
              </a:ext>
            </a:extLst>
          </a:blip>
          <a:srcRect l="2978" r="25925"/>
          <a:stretch/>
        </p:blipFill>
        <p:spPr>
          <a:xfrm>
            <a:off x="-854753" y="1"/>
            <a:ext cx="5426754" cy="6858000"/>
          </a:xfrm>
          <a:prstGeom prst="rect">
            <a:avLst/>
          </a:prstGeom>
          <a:ln>
            <a:noFill/>
          </a:ln>
          <a:effectLst>
            <a:softEdge rad="127000"/>
          </a:effectLst>
        </p:spPr>
      </p:pic>
      <p:sp>
        <p:nvSpPr>
          <p:cNvPr id="3" name="Pladsholder til indhold 2">
            <a:extLst>
              <a:ext uri="{FF2B5EF4-FFF2-40B4-BE49-F238E27FC236}">
                <a16:creationId xmlns:a16="http://schemas.microsoft.com/office/drawing/2014/main" id="{EAC12CCE-12B9-3F96-5BD3-21B1653EA061}"/>
              </a:ext>
            </a:extLst>
          </p:cNvPr>
          <p:cNvSpPr>
            <a:spLocks noGrp="1"/>
          </p:cNvSpPr>
          <p:nvPr>
            <p:ph idx="1"/>
          </p:nvPr>
        </p:nvSpPr>
        <p:spPr>
          <a:xfrm>
            <a:off x="5044161" y="2544076"/>
            <a:ext cx="3605147" cy="4192479"/>
          </a:xfrm>
        </p:spPr>
        <p:txBody>
          <a:bodyPr vert="horz" lIns="91440" tIns="45720" rIns="91440" bIns="45720" rtlCol="0">
            <a:normAutofit/>
          </a:bodyPr>
          <a:lstStyle/>
          <a:p>
            <a:pPr marL="342900" indent="-342900">
              <a:lnSpc>
                <a:spcPct val="90000"/>
              </a:lnSpc>
              <a:spcAft>
                <a:spcPts val="1200"/>
              </a:spcAft>
              <a:buClr>
                <a:srgbClr val="00BA00"/>
              </a:buClr>
              <a:buFont typeface="Arial" panose="020B0604020202020204" pitchFamily="34" charset="0"/>
              <a:buChar char="•"/>
            </a:pPr>
            <a:r>
              <a:rPr lang="da-DK" sz="1800" dirty="0"/>
              <a:t>Hvor gammel skal mit barn være, for at jeg kan fortælle dem om psykisk sygdom?</a:t>
            </a:r>
          </a:p>
          <a:p>
            <a:pPr marL="342900" indent="-342900">
              <a:lnSpc>
                <a:spcPct val="90000"/>
              </a:lnSpc>
              <a:spcAft>
                <a:spcPts val="1200"/>
              </a:spcAft>
              <a:buClr>
                <a:srgbClr val="00BA00"/>
              </a:buClr>
              <a:buFont typeface="Arial" panose="020B0604020202020204" pitchFamily="34" charset="0"/>
              <a:buChar char="•"/>
            </a:pPr>
            <a:r>
              <a:rPr lang="da-DK" sz="1800" dirty="0"/>
              <a:t>Hvordan skal jeg inddrage dem på en alderssvarende måde?</a:t>
            </a:r>
          </a:p>
          <a:p>
            <a:pPr marL="342900" indent="-342900">
              <a:lnSpc>
                <a:spcPct val="90000"/>
              </a:lnSpc>
              <a:spcAft>
                <a:spcPts val="1200"/>
              </a:spcAft>
              <a:buClr>
                <a:srgbClr val="00BA00"/>
              </a:buClr>
              <a:buFont typeface="Arial" panose="020B0604020202020204" pitchFamily="34" charset="0"/>
              <a:buChar char="•"/>
            </a:pPr>
            <a:r>
              <a:rPr lang="da-DK" sz="1800" dirty="0"/>
              <a:t>Hvordan skal jeg sige det, så de ikke bliver urolige?</a:t>
            </a:r>
          </a:p>
        </p:txBody>
      </p:sp>
      <p:sp>
        <p:nvSpPr>
          <p:cNvPr id="2" name="Titel 1">
            <a:extLst>
              <a:ext uri="{FF2B5EF4-FFF2-40B4-BE49-F238E27FC236}">
                <a16:creationId xmlns:a16="http://schemas.microsoft.com/office/drawing/2014/main" id="{CDE476E7-ED92-593F-DAB9-2738BAF25430}"/>
              </a:ext>
            </a:extLst>
          </p:cNvPr>
          <p:cNvSpPr>
            <a:spLocks noGrp="1"/>
          </p:cNvSpPr>
          <p:nvPr>
            <p:ph type="title"/>
          </p:nvPr>
        </p:nvSpPr>
        <p:spPr>
          <a:xfrm>
            <a:off x="4734839" y="847446"/>
            <a:ext cx="4559473" cy="1128584"/>
          </a:xfrm>
        </p:spPr>
        <p:txBody>
          <a:bodyPr vert="horz" lIns="91440" tIns="45720" rIns="91440" bIns="45720" rtlCol="0" anchor="ctr">
            <a:normAutofit fontScale="90000"/>
          </a:bodyPr>
          <a:lstStyle/>
          <a:p>
            <a:r>
              <a:rPr lang="da-DK" sz="3200" dirty="0"/>
              <a:t>Børn, unge og psykisk sygdom – forstår de det?</a:t>
            </a:r>
          </a:p>
        </p:txBody>
      </p:sp>
      <p:pic>
        <p:nvPicPr>
          <p:cNvPr id="6" name="Optaget lyd">
            <a:hlinkClick r:id="" action="ppaction://media"/>
            <a:extLst>
              <a:ext uri="{FF2B5EF4-FFF2-40B4-BE49-F238E27FC236}">
                <a16:creationId xmlns:a16="http://schemas.microsoft.com/office/drawing/2014/main" id="{78DE4C68-1D2D-B042-3E57-A5AE1BFBEE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4722" y="6314977"/>
            <a:ext cx="487363" cy="487363"/>
          </a:xfrm>
          <a:prstGeom prst="rect">
            <a:avLst/>
          </a:prstGeom>
        </p:spPr>
      </p:pic>
    </p:spTree>
    <p:extLst>
      <p:ext uri="{BB962C8B-B14F-4D97-AF65-F5344CB8AC3E}">
        <p14:creationId xmlns:p14="http://schemas.microsoft.com/office/powerpoint/2010/main" val="3234968931"/>
      </p:ext>
    </p:extLst>
  </p:cSld>
  <p:clrMapOvr>
    <a:masterClrMapping/>
  </p:clrMapOvr>
  <mc:AlternateContent xmlns:mc="http://schemas.openxmlformats.org/markup-compatibility/2006" xmlns:p14="http://schemas.microsoft.com/office/powerpoint/2010/main">
    <mc:Choice Requires="p14">
      <p:transition spd="slow" p14:dur="2000" advTm="19863"/>
    </mc:Choice>
    <mc:Fallback xmlns="">
      <p:transition spd="slow" advTm="1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70ECAC0E-C071-588F-166C-B995D634B444}"/>
              </a:ext>
            </a:extLst>
          </p:cNvPr>
          <p:cNvGraphicFramePr>
            <a:graphicFrameLocks noGrp="1"/>
          </p:cNvGraphicFramePr>
          <p:nvPr>
            <p:ph idx="1"/>
            <p:extLst>
              <p:ext uri="{D42A27DB-BD31-4B8C-83A1-F6EECF244321}">
                <p14:modId xmlns:p14="http://schemas.microsoft.com/office/powerpoint/2010/main" val="3273080256"/>
              </p:ext>
            </p:extLst>
          </p:nvPr>
        </p:nvGraphicFramePr>
        <p:xfrm>
          <a:off x="628650" y="2070100"/>
          <a:ext cx="7886700" cy="4191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el 4">
            <a:extLst>
              <a:ext uri="{FF2B5EF4-FFF2-40B4-BE49-F238E27FC236}">
                <a16:creationId xmlns:a16="http://schemas.microsoft.com/office/drawing/2014/main" id="{E25177DE-8908-6425-BA83-7914B148C787}"/>
              </a:ext>
            </a:extLst>
          </p:cNvPr>
          <p:cNvSpPr>
            <a:spLocks noGrp="1"/>
          </p:cNvSpPr>
          <p:nvPr>
            <p:ph type="title"/>
          </p:nvPr>
        </p:nvSpPr>
        <p:spPr>
          <a:xfrm>
            <a:off x="628650" y="670818"/>
            <a:ext cx="6664139" cy="1128584"/>
          </a:xfrm>
        </p:spPr>
        <p:txBody>
          <a:bodyPr>
            <a:normAutofit fontScale="90000"/>
          </a:bodyPr>
          <a:lstStyle/>
          <a:p>
            <a:r>
              <a:rPr lang="da-DK" dirty="0"/>
              <a:t>5 gode råd til samtalen med dit barn</a:t>
            </a:r>
          </a:p>
        </p:txBody>
      </p:sp>
      <p:pic>
        <p:nvPicPr>
          <p:cNvPr id="2" name="Optaget lyd">
            <a:hlinkClick r:id="" action="ppaction://media"/>
            <a:extLst>
              <a:ext uri="{FF2B5EF4-FFF2-40B4-BE49-F238E27FC236}">
                <a16:creationId xmlns:a16="http://schemas.microsoft.com/office/drawing/2014/main" id="{B12F8AAB-E023-203B-262B-8C0F3A7FC0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072073" y="6370637"/>
            <a:ext cx="487363" cy="487363"/>
          </a:xfrm>
          <a:prstGeom prst="rect">
            <a:avLst/>
          </a:prstGeom>
        </p:spPr>
      </p:pic>
    </p:spTree>
    <p:extLst>
      <p:ext uri="{BB962C8B-B14F-4D97-AF65-F5344CB8AC3E}">
        <p14:creationId xmlns:p14="http://schemas.microsoft.com/office/powerpoint/2010/main" val="410242962"/>
      </p:ext>
    </p:extLst>
  </p:cSld>
  <p:clrMapOvr>
    <a:masterClrMapping/>
  </p:clrMapOvr>
  <mc:AlternateContent xmlns:mc="http://schemas.openxmlformats.org/markup-compatibility/2006" xmlns:p14="http://schemas.microsoft.com/office/powerpoint/2010/main">
    <mc:Choice Requires="p14">
      <p:transition spd="slow" p14:dur="2000" advTm="103710"/>
    </mc:Choice>
    <mc:Fallback xmlns="">
      <p:transition spd="slow" advTm="10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8E4219D-C08B-4E11-7675-5285C68F9589}"/>
              </a:ext>
            </a:extLst>
          </p:cNvPr>
          <p:cNvSpPr>
            <a:spLocks noGrp="1"/>
          </p:cNvSpPr>
          <p:nvPr>
            <p:ph type="title"/>
          </p:nvPr>
        </p:nvSpPr>
        <p:spPr>
          <a:xfrm>
            <a:off x="761326" y="2221939"/>
            <a:ext cx="7886701" cy="2009802"/>
          </a:xfrm>
        </p:spPr>
        <p:txBody>
          <a:bodyPr>
            <a:noAutofit/>
          </a:bodyPr>
          <a:lstStyle/>
          <a:p>
            <a:r>
              <a:rPr lang="da-DK" sz="4800" dirty="0"/>
              <a:t>Sammen står vi stærkere</a:t>
            </a:r>
          </a:p>
        </p:txBody>
      </p:sp>
      <p:pic>
        <p:nvPicPr>
          <p:cNvPr id="2" name="Optaget lyd">
            <a:hlinkClick r:id="" action="ppaction://media"/>
            <a:extLst>
              <a:ext uri="{FF2B5EF4-FFF2-40B4-BE49-F238E27FC236}">
                <a16:creationId xmlns:a16="http://schemas.microsoft.com/office/drawing/2014/main" id="{BD61F29B-9D89-311C-8DD7-D133EF3CC9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78540" y="6370637"/>
            <a:ext cx="487363" cy="487363"/>
          </a:xfrm>
          <a:prstGeom prst="rect">
            <a:avLst/>
          </a:prstGeom>
        </p:spPr>
      </p:pic>
    </p:spTree>
    <p:extLst>
      <p:ext uri="{BB962C8B-B14F-4D97-AF65-F5344CB8AC3E}">
        <p14:creationId xmlns:p14="http://schemas.microsoft.com/office/powerpoint/2010/main" val="2180240406"/>
      </p:ext>
    </p:extLst>
  </p:cSld>
  <p:clrMapOvr>
    <a:masterClrMapping/>
  </p:clrMapOvr>
  <mc:AlternateContent xmlns:mc="http://schemas.openxmlformats.org/markup-compatibility/2006" xmlns:p14="http://schemas.microsoft.com/office/powerpoint/2010/main">
    <mc:Choice Requires="p14">
      <p:transition spd="slow" p14:dur="2000" advTm="9019"/>
    </mc:Choice>
    <mc:Fallback xmlns="">
      <p:transition spd="slow" advTm="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ie_nyt_logo (360p)">
            <a:hlinkClick r:id="" action="ppaction://media"/>
            <a:extLst>
              <a:ext uri="{FF2B5EF4-FFF2-40B4-BE49-F238E27FC236}">
                <a16:creationId xmlns:a16="http://schemas.microsoft.com/office/drawing/2014/main" id="{0328C755-1B3E-28B3-DE1C-EF5E7168915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560111" y="1548384"/>
            <a:ext cx="7823096" cy="4400804"/>
          </a:xfrm>
        </p:spPr>
      </p:pic>
      <p:sp>
        <p:nvSpPr>
          <p:cNvPr id="3" name="Titel 2">
            <a:extLst>
              <a:ext uri="{FF2B5EF4-FFF2-40B4-BE49-F238E27FC236}">
                <a16:creationId xmlns:a16="http://schemas.microsoft.com/office/drawing/2014/main" id="{5173A290-1A90-62FA-0E6A-D2B040C1F8E0}"/>
              </a:ext>
            </a:extLst>
          </p:cNvPr>
          <p:cNvSpPr>
            <a:spLocks noGrp="1"/>
          </p:cNvSpPr>
          <p:nvPr>
            <p:ph type="title"/>
          </p:nvPr>
        </p:nvSpPr>
        <p:spPr/>
        <p:txBody>
          <a:bodyPr/>
          <a:lstStyle/>
          <a:p>
            <a:r>
              <a:rPr lang="da-DK" dirty="0"/>
              <a:t>Mød Sofie…</a:t>
            </a:r>
          </a:p>
        </p:txBody>
      </p:sp>
      <p:pic>
        <p:nvPicPr>
          <p:cNvPr id="2" name="Optaget lyd">
            <a:hlinkClick r:id="" action="ppaction://media"/>
            <a:extLst>
              <a:ext uri="{FF2B5EF4-FFF2-40B4-BE49-F238E27FC236}">
                <a16:creationId xmlns:a16="http://schemas.microsoft.com/office/drawing/2014/main" id="{C148E491-5EE9-1068-725E-F45581AF4C6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042069" y="6370637"/>
            <a:ext cx="487363" cy="487363"/>
          </a:xfrm>
          <a:prstGeom prst="rect">
            <a:avLst/>
          </a:prstGeom>
        </p:spPr>
      </p:pic>
    </p:spTree>
    <p:extLst>
      <p:ext uri="{BB962C8B-B14F-4D97-AF65-F5344CB8AC3E}">
        <p14:creationId xmlns:p14="http://schemas.microsoft.com/office/powerpoint/2010/main" val="1209155344"/>
      </p:ext>
    </p:extLst>
  </p:cSld>
  <p:clrMapOvr>
    <a:masterClrMapping/>
  </p:clrMapOvr>
  <mc:AlternateContent xmlns:mc="http://schemas.openxmlformats.org/markup-compatibility/2006" xmlns:p14="http://schemas.microsoft.com/office/powerpoint/2010/main">
    <mc:Choice Requires="p14">
      <p:transition spd="slow" p14:dur="2000" advTm="15404"/>
    </mc:Choice>
    <mc:Fallback xmlns="">
      <p:transition spd="slow" advTm="154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20" fill="hold"/>
                                        <p:tgtEl>
                                          <p:spTgt spid="4"/>
                                        </p:tgtEl>
                                      </p:cBhvr>
                                    </p:cmd>
                                  </p:childTnLst>
                                </p:cTn>
                              </p:par>
                            </p:childTnLst>
                          </p:cTn>
                        </p:par>
                        <p:par>
                          <p:cTn id="7" fill="hold">
                            <p:stCondLst>
                              <p:cond delay="118420"/>
                            </p:stCondLst>
                            <p:childTnLst>
                              <p:par>
                                <p:cTn id="8" presetID="1" presetClass="mediacall" presetSubtype="0" fill="hold" nodeType="afterEffect">
                                  <p:stCondLst>
                                    <p:cond delay="0"/>
                                  </p:stCondLst>
                                  <p:childTnLst>
                                    <p:cmd type="call" cmd="playFrom(0.0)">
                                      <p:cBhvr>
                                        <p:cTn id="9" dur="12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5F0204D-00EC-333F-BB39-75D078667251}"/>
              </a:ext>
            </a:extLst>
          </p:cNvPr>
          <p:cNvSpPr>
            <a:spLocks noGrp="1"/>
          </p:cNvSpPr>
          <p:nvPr>
            <p:ph type="title"/>
          </p:nvPr>
        </p:nvSpPr>
        <p:spPr>
          <a:xfrm>
            <a:off x="360759" y="3752849"/>
            <a:ext cx="2873760" cy="2452687"/>
          </a:xfrm>
        </p:spPr>
        <p:txBody>
          <a:bodyPr vert="horz" lIns="91440" tIns="45720" rIns="91440" bIns="45720" rtlCol="0" anchor="ctr">
            <a:normAutofit/>
          </a:bodyPr>
          <a:lstStyle/>
          <a:p>
            <a:r>
              <a:rPr lang="en-US" sz="3200" dirty="0" err="1"/>
              <a:t>Børn</a:t>
            </a:r>
            <a:r>
              <a:rPr lang="en-US" sz="3200" dirty="0"/>
              <a:t> </a:t>
            </a:r>
            <a:r>
              <a:rPr lang="en-US" sz="3200" dirty="0" err="1"/>
              <a:t>har</a:t>
            </a:r>
            <a:r>
              <a:rPr lang="en-US" sz="3200" dirty="0"/>
              <a:t> </a:t>
            </a:r>
            <a:r>
              <a:rPr lang="en-US" sz="3200" dirty="0" err="1"/>
              <a:t>brug</a:t>
            </a:r>
            <a:r>
              <a:rPr lang="en-US" sz="3200" dirty="0"/>
              <a:t> for </a:t>
            </a:r>
            <a:r>
              <a:rPr lang="en-US" sz="3200" dirty="0" err="1"/>
              <a:t>vigtige</a:t>
            </a:r>
            <a:r>
              <a:rPr lang="en-US" sz="3200" dirty="0"/>
              <a:t> </a:t>
            </a:r>
            <a:r>
              <a:rPr lang="en-US" sz="3200" dirty="0" err="1"/>
              <a:t>voksne</a:t>
            </a:r>
            <a:endParaRPr lang="en-US" sz="3200" dirty="0"/>
          </a:p>
        </p:txBody>
      </p:sp>
      <p:pic>
        <p:nvPicPr>
          <p:cNvPr id="4" name="Pladsholder til indhold 3" descr="Et billede, der indeholder gulv, indendørs, vindue&#10;&#10;Automatisk genereret beskrivelse">
            <a:extLst>
              <a:ext uri="{FF2B5EF4-FFF2-40B4-BE49-F238E27FC236}">
                <a16:creationId xmlns:a16="http://schemas.microsoft.com/office/drawing/2014/main" id="{1B5077BB-07E1-24D8-D285-89A99F188506}"/>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1406" b="2780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kstfelt 4">
            <a:extLst>
              <a:ext uri="{FF2B5EF4-FFF2-40B4-BE49-F238E27FC236}">
                <a16:creationId xmlns:a16="http://schemas.microsoft.com/office/drawing/2014/main" id="{9F7C1E04-C09D-A796-1CC8-C35C462941A4}"/>
              </a:ext>
            </a:extLst>
          </p:cNvPr>
          <p:cNvSpPr txBox="1"/>
          <p:nvPr/>
        </p:nvSpPr>
        <p:spPr>
          <a:xfrm>
            <a:off x="3167986" y="3752850"/>
            <a:ext cx="5614060" cy="2452687"/>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28600" defTabSz="914400">
              <a:lnSpc>
                <a:spcPct val="90000"/>
              </a:lnSpc>
              <a:spcAft>
                <a:spcPts val="600"/>
              </a:spcAft>
              <a:buFont typeface="Arial" panose="020B0604020202020204" pitchFamily="34" charset="0"/>
              <a:buChar char="•"/>
            </a:pPr>
            <a:r>
              <a:rPr lang="en-US" sz="1600" dirty="0" err="1">
                <a:latin typeface="Arial" panose="020B0604020202020204" pitchFamily="34" charset="0"/>
                <a:cs typeface="Arial" panose="020B0604020202020204" pitchFamily="34" charset="0"/>
              </a:rPr>
              <a:t>Vigtigt</a:t>
            </a:r>
            <a:r>
              <a:rPr lang="en-US" sz="1600" dirty="0">
                <a:latin typeface="Arial" panose="020B0604020202020204" pitchFamily="34" charset="0"/>
                <a:cs typeface="Arial" panose="020B0604020202020204" pitchFamily="34" charset="0"/>
              </a:rPr>
              <a:t> at </a:t>
            </a:r>
            <a:r>
              <a:rPr lang="en-US" sz="1600" dirty="0" err="1">
                <a:latin typeface="Arial" panose="020B0604020202020204" pitchFamily="34" charset="0"/>
                <a:cs typeface="Arial" panose="020B0604020202020204" pitchFamily="34" charset="0"/>
              </a:rPr>
              <a:t>nogle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kender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til</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dit</a:t>
            </a:r>
            <a:r>
              <a:rPr lang="en-US" sz="1600" dirty="0">
                <a:latin typeface="Arial" panose="020B0604020202020204" pitchFamily="34" charset="0"/>
                <a:cs typeface="Arial" panose="020B0604020202020204" pitchFamily="34" charset="0"/>
              </a:rPr>
              <a:t> barns situation, </a:t>
            </a:r>
            <a:r>
              <a:rPr lang="en-US" sz="1600" dirty="0" err="1">
                <a:latin typeface="Arial" panose="020B0604020202020204" pitchFamily="34" charset="0"/>
                <a:cs typeface="Arial" panose="020B0604020202020204" pitchFamily="34" charset="0"/>
              </a:rPr>
              <a:t>så</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har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mulighed</a:t>
            </a:r>
            <a:r>
              <a:rPr lang="en-US" sz="1600" dirty="0">
                <a:latin typeface="Arial" panose="020B0604020202020204" pitchFamily="34" charset="0"/>
                <a:cs typeface="Arial" panose="020B0604020202020204" pitchFamily="34" charset="0"/>
              </a:rPr>
              <a:t> for at </a:t>
            </a:r>
            <a:r>
              <a:rPr lang="en-US" sz="1600" dirty="0" err="1">
                <a:latin typeface="Arial" panose="020B0604020202020204" pitchFamily="34" charset="0"/>
                <a:cs typeface="Arial" panose="020B0604020202020204" pitchFamily="34" charset="0"/>
              </a:rPr>
              <a:t>støtte</a:t>
            </a:r>
            <a:r>
              <a:rPr lang="en-US" sz="1600" dirty="0">
                <a:latin typeface="Arial" panose="020B0604020202020204" pitchFamily="34" charset="0"/>
                <a:cs typeface="Arial" panose="020B0604020202020204" pitchFamily="34" charset="0"/>
              </a:rPr>
              <a:t>.</a:t>
            </a:r>
          </a:p>
          <a:p>
            <a:pPr marL="285750" indent="-228600" defTabSz="914400">
              <a:lnSpc>
                <a:spcPct val="90000"/>
              </a:lnSpc>
              <a:spcAft>
                <a:spcPts val="600"/>
              </a:spcAft>
              <a:buFont typeface="Arial" panose="020B0604020202020204" pitchFamily="34" charset="0"/>
              <a:buChar char="•"/>
            </a:pPr>
            <a:r>
              <a:rPr lang="en-US" sz="1600" dirty="0" err="1">
                <a:latin typeface="Arial" panose="020B0604020202020204" pitchFamily="34" charset="0"/>
                <a:cs typeface="Arial" panose="020B0604020202020204" pitchFamily="34" charset="0"/>
              </a:rPr>
              <a:t>Fortæl</a:t>
            </a:r>
            <a:r>
              <a:rPr lang="en-US" sz="1600" dirty="0">
                <a:latin typeface="Arial" panose="020B0604020202020204" pitchFamily="34" charset="0"/>
                <a:cs typeface="Arial" panose="020B0604020202020204" pitchFamily="34" charset="0"/>
              </a:rPr>
              <a:t>, at det er ok at </a:t>
            </a:r>
            <a:r>
              <a:rPr lang="en-US" sz="1600" dirty="0" err="1">
                <a:latin typeface="Arial" panose="020B0604020202020204" pitchFamily="34" charset="0"/>
                <a:cs typeface="Arial" panose="020B0604020202020204" pitchFamily="34" charset="0"/>
              </a:rPr>
              <a:t>sige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hvad</a:t>
            </a:r>
            <a:r>
              <a:rPr lang="en-US" sz="1600" dirty="0">
                <a:latin typeface="Arial" panose="020B0604020202020204" pitchFamily="34" charset="0"/>
                <a:cs typeface="Arial" panose="020B0604020202020204" pitchFamily="34" charset="0"/>
              </a:rPr>
              <a:t> der </a:t>
            </a:r>
            <a:r>
              <a:rPr lang="en-US" sz="1600" dirty="0" err="1">
                <a:latin typeface="Arial" panose="020B0604020202020204" pitchFamily="34" charset="0"/>
                <a:cs typeface="Arial" panose="020B0604020202020204" pitchFamily="34" charset="0"/>
              </a:rPr>
              <a:t>sker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derhjemme</a:t>
            </a:r>
            <a:r>
              <a:rPr lang="en-US" sz="1600" dirty="0">
                <a:latin typeface="Arial" panose="020B0604020202020204" pitchFamily="34" charset="0"/>
                <a:cs typeface="Arial" panose="020B0604020202020204" pitchFamily="34" charset="0"/>
              </a:rPr>
              <a:t>. Bare </a:t>
            </a:r>
            <a:r>
              <a:rPr lang="en-US" sz="1600" dirty="0" err="1">
                <a:latin typeface="Arial" panose="020B0604020202020204" pitchFamily="34" charset="0"/>
                <a:cs typeface="Arial" panose="020B0604020202020204" pitchFamily="34" charset="0"/>
              </a:rPr>
              <a:t>nogen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ved</a:t>
            </a:r>
            <a:r>
              <a:rPr lang="en-US" sz="1600" dirty="0">
                <a:latin typeface="Arial" panose="020B0604020202020204" pitchFamily="34" charset="0"/>
                <a:cs typeface="Arial" panose="020B0604020202020204" pitchFamily="34" charset="0"/>
              </a:rPr>
              <a:t> det, </a:t>
            </a:r>
            <a:r>
              <a:rPr lang="en-US" sz="1600" dirty="0" err="1">
                <a:latin typeface="Arial" panose="020B0604020202020204" pitchFamily="34" charset="0"/>
                <a:cs typeface="Arial" panose="020B0604020202020204" pitchFamily="34" charset="0"/>
              </a:rPr>
              <a:t>skaber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tryghed</a:t>
            </a:r>
            <a:r>
              <a:rPr lang="en-US" sz="1600" dirty="0">
                <a:latin typeface="Arial" panose="020B0604020202020204" pitchFamily="34" charset="0"/>
                <a:cs typeface="Arial" panose="020B0604020202020204" pitchFamily="34" charset="0"/>
              </a:rPr>
              <a:t>.</a:t>
            </a:r>
          </a:p>
          <a:p>
            <a:pPr marL="285750" indent="-228600" defTabSz="914400">
              <a:lnSpc>
                <a:spcPct val="90000"/>
              </a:lnSpc>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Det </a:t>
            </a:r>
            <a:r>
              <a:rPr lang="en-US" sz="1600" dirty="0" err="1">
                <a:latin typeface="Arial" panose="020B0604020202020204" pitchFamily="34" charset="0"/>
                <a:cs typeface="Arial" panose="020B0604020202020204" pitchFamily="34" charset="0"/>
              </a:rPr>
              <a:t>hjælper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læreren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eller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pædagogen</a:t>
            </a:r>
            <a:r>
              <a:rPr lang="en-US" sz="1600" dirty="0">
                <a:latin typeface="Arial" panose="020B0604020202020204" pitchFamily="34" charset="0"/>
                <a:cs typeface="Arial" panose="020B0604020202020204" pitchFamily="34" charset="0"/>
              </a:rPr>
              <a:t> med at </a:t>
            </a:r>
            <a:r>
              <a:rPr lang="en-US" sz="1600" dirty="0" err="1">
                <a:latin typeface="Arial" panose="020B0604020202020204" pitchFamily="34" charset="0"/>
                <a:cs typeface="Arial" panose="020B0604020202020204" pitchFamily="34" charset="0"/>
              </a:rPr>
              <a:t>forstå</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dit</a:t>
            </a:r>
            <a:r>
              <a:rPr lang="en-US" sz="1600" dirty="0">
                <a:latin typeface="Arial" panose="020B0604020202020204" pitchFamily="34" charset="0"/>
                <a:cs typeface="Arial" panose="020B0604020202020204" pitchFamily="34" charset="0"/>
              </a:rPr>
              <a:t> barn og give </a:t>
            </a:r>
            <a:r>
              <a:rPr lang="en-US" sz="1600" dirty="0" err="1">
                <a:latin typeface="Arial" panose="020B0604020202020204" pitchFamily="34" charset="0"/>
                <a:cs typeface="Arial" panose="020B0604020202020204" pitchFamily="34" charset="0"/>
              </a:rPr>
              <a:t>støtte</a:t>
            </a:r>
            <a:r>
              <a:rPr lang="en-US" sz="1600" dirty="0">
                <a:latin typeface="Arial" panose="020B0604020202020204" pitchFamily="34" charset="0"/>
                <a:cs typeface="Arial" panose="020B0604020202020204" pitchFamily="34" charset="0"/>
              </a:rPr>
              <a:t>.</a:t>
            </a:r>
          </a:p>
          <a:p>
            <a:pPr marL="285750" indent="-228600" defTabSz="9144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28600" defTabSz="9144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6" name="Optaget lyd">
            <a:hlinkClick r:id="" action="ppaction://media"/>
            <a:extLst>
              <a:ext uri="{FF2B5EF4-FFF2-40B4-BE49-F238E27FC236}">
                <a16:creationId xmlns:a16="http://schemas.microsoft.com/office/drawing/2014/main" id="{0D88FFC9-E4AB-2F9A-C193-20116E68E4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76940" y="6310679"/>
            <a:ext cx="487363" cy="487363"/>
          </a:xfrm>
          <a:prstGeom prst="rect">
            <a:avLst/>
          </a:prstGeom>
        </p:spPr>
      </p:pic>
    </p:spTree>
    <p:extLst>
      <p:ext uri="{BB962C8B-B14F-4D97-AF65-F5344CB8AC3E}">
        <p14:creationId xmlns:p14="http://schemas.microsoft.com/office/powerpoint/2010/main" val="3591847398"/>
      </p:ext>
    </p:extLst>
  </p:cSld>
  <p:clrMapOvr>
    <a:masterClrMapping/>
  </p:clrMapOvr>
  <mc:AlternateContent xmlns:mc="http://schemas.openxmlformats.org/markup-compatibility/2006" xmlns:p14="http://schemas.microsoft.com/office/powerpoint/2010/main">
    <mc:Choice Requires="p14">
      <p:transition spd="slow" p14:dur="2000" advTm="53150"/>
    </mc:Choice>
    <mc:Fallback xmlns="">
      <p:transition spd="slow" advTm="53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356DC14-D358-4E67-8372-1A3CB77DEDDE}"/>
              </a:ext>
            </a:extLst>
          </p:cNvPr>
          <p:cNvPicPr>
            <a:picLocks noChangeAspect="1"/>
          </p:cNvPicPr>
          <p:nvPr/>
        </p:nvPicPr>
        <p:blipFill rotWithShape="1">
          <a:blip r:embed="rId5">
            <a:extLst>
              <a:ext uri="{28A0092B-C50C-407E-A947-70E740481C1C}">
                <a14:useLocalDpi xmlns:a14="http://schemas.microsoft.com/office/drawing/2010/main" val="0"/>
              </a:ext>
            </a:extLst>
          </a:blip>
          <a:srcRect l="40113" t="262" r="13823" b="-262"/>
          <a:stretch/>
        </p:blipFill>
        <p:spPr>
          <a:xfrm flipH="1">
            <a:off x="-95536" y="17942"/>
            <a:ext cx="4734866" cy="685799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itel 3">
            <a:extLst>
              <a:ext uri="{FF2B5EF4-FFF2-40B4-BE49-F238E27FC236}">
                <a16:creationId xmlns:a16="http://schemas.microsoft.com/office/drawing/2014/main" id="{C59F5D3C-CD15-44BD-8831-30DB06AE75D1}"/>
              </a:ext>
            </a:extLst>
          </p:cNvPr>
          <p:cNvSpPr>
            <a:spLocks noGrp="1"/>
          </p:cNvSpPr>
          <p:nvPr>
            <p:ph type="title"/>
          </p:nvPr>
        </p:nvSpPr>
        <p:spPr>
          <a:xfrm>
            <a:off x="4958753" y="669324"/>
            <a:ext cx="7886701" cy="1128584"/>
          </a:xfrm>
        </p:spPr>
        <p:txBody>
          <a:bodyPr vert="horz" lIns="91440" tIns="45720" rIns="91440" bIns="45720" rtlCol="0" anchor="ctr">
            <a:normAutofit/>
          </a:bodyPr>
          <a:lstStyle/>
          <a:p>
            <a:r>
              <a:rPr lang="en-US" sz="4400" dirty="0" err="1"/>
              <a:t>Hvad</a:t>
            </a:r>
            <a:r>
              <a:rPr lang="en-US" sz="4400" dirty="0"/>
              <a:t> </a:t>
            </a:r>
            <a:r>
              <a:rPr lang="en-US" sz="4400" dirty="0" err="1"/>
              <a:t>skal</a:t>
            </a:r>
            <a:r>
              <a:rPr lang="en-US" sz="4400" dirty="0"/>
              <a:t> vi?</a:t>
            </a:r>
          </a:p>
        </p:txBody>
      </p:sp>
      <p:sp>
        <p:nvSpPr>
          <p:cNvPr id="6" name="Pladsholder til indhold 5">
            <a:extLst>
              <a:ext uri="{FF2B5EF4-FFF2-40B4-BE49-F238E27FC236}">
                <a16:creationId xmlns:a16="http://schemas.microsoft.com/office/drawing/2014/main" id="{29AE2B0C-C5BC-45BA-9C6A-F8B972D1C31D}"/>
              </a:ext>
            </a:extLst>
          </p:cNvPr>
          <p:cNvSpPr>
            <a:spLocks noGrp="1"/>
          </p:cNvSpPr>
          <p:nvPr>
            <p:ph idx="1"/>
          </p:nvPr>
        </p:nvSpPr>
        <p:spPr>
          <a:xfrm>
            <a:off x="5149253" y="1917019"/>
            <a:ext cx="3321647" cy="3852557"/>
          </a:xfrm>
        </p:spPr>
        <p:txBody>
          <a:bodyPr>
            <a:normAutofit/>
          </a:bodyPr>
          <a:lstStyle/>
          <a:p>
            <a:pPr marL="285750" lvl="0" indent="-285750">
              <a:lnSpc>
                <a:spcPct val="150000"/>
              </a:lnSpc>
              <a:spcAft>
                <a:spcPts val="1200"/>
              </a:spcAft>
              <a:buClr>
                <a:srgbClr val="00BA00"/>
              </a:buClr>
              <a:buFontTx/>
              <a:buChar char="•"/>
            </a:pPr>
            <a:r>
              <a:rPr lang="da-DK" sz="2200" b="0" dirty="0">
                <a:ea typeface="Times New Roman" panose="02020603050405020304" pitchFamily="18" charset="0"/>
              </a:rPr>
              <a:t>Når </a:t>
            </a:r>
            <a:r>
              <a:rPr lang="da-DK" sz="2200" dirty="0">
                <a:ea typeface="Times New Roman" panose="02020603050405020304" pitchFamily="18" charset="0"/>
              </a:rPr>
              <a:t>forældre ikke har det </a:t>
            </a:r>
            <a:r>
              <a:rPr lang="da-DK" sz="2200" b="0" dirty="0">
                <a:ea typeface="Times New Roman" panose="02020603050405020304" pitchFamily="18" charset="0"/>
              </a:rPr>
              <a:t>godt</a:t>
            </a:r>
          </a:p>
          <a:p>
            <a:pPr marL="285750" lvl="0" indent="-285750">
              <a:lnSpc>
                <a:spcPct val="150000"/>
              </a:lnSpc>
              <a:spcAft>
                <a:spcPts val="1200"/>
              </a:spcAft>
              <a:buClr>
                <a:srgbClr val="00BA00"/>
              </a:buClr>
              <a:buFontTx/>
              <a:buChar char="•"/>
            </a:pPr>
            <a:r>
              <a:rPr lang="da-DK" sz="2200" b="0" dirty="0">
                <a:ea typeface="Times New Roman" panose="02020603050405020304" pitchFamily="18" charset="0"/>
              </a:rPr>
              <a:t>Det er vigtigt at snakke om det! </a:t>
            </a:r>
          </a:p>
          <a:p>
            <a:pPr marL="285750" lvl="0" indent="-285750">
              <a:lnSpc>
                <a:spcPct val="150000"/>
              </a:lnSpc>
              <a:spcAft>
                <a:spcPts val="1200"/>
              </a:spcAft>
              <a:buClr>
                <a:srgbClr val="00BA00"/>
              </a:buClr>
              <a:buFontTx/>
              <a:buChar char="•"/>
            </a:pPr>
            <a:r>
              <a:rPr lang="da-DK" sz="2200" b="0" dirty="0">
                <a:ea typeface="Times New Roman" panose="02020603050405020304" pitchFamily="18" charset="0"/>
              </a:rPr>
              <a:t>Sammen står vi stærkere</a:t>
            </a:r>
          </a:p>
          <a:p>
            <a:pPr marL="285750" indent="-285750">
              <a:buClr>
                <a:srgbClr val="00BA00"/>
              </a:buClr>
              <a:buFontTx/>
              <a:buChar char="•"/>
            </a:pPr>
            <a:endParaRPr lang="da-DK" sz="1800" dirty="0">
              <a:effectLst/>
              <a:latin typeface="Calibri" panose="020F0502020204030204" pitchFamily="34" charset="0"/>
              <a:ea typeface="Calibri" panose="020F0502020204030204" pitchFamily="34" charset="0"/>
            </a:endParaRPr>
          </a:p>
          <a:p>
            <a:pPr marL="342900" indent="-342900">
              <a:buClr>
                <a:srgbClr val="00BA00"/>
              </a:buClr>
              <a:buFontTx/>
              <a:buChar char="•"/>
            </a:pPr>
            <a:endParaRPr lang="da-DK" dirty="0"/>
          </a:p>
        </p:txBody>
      </p:sp>
      <p:pic>
        <p:nvPicPr>
          <p:cNvPr id="2" name="Optaget lyd">
            <a:hlinkClick r:id="" action="ppaction://media"/>
            <a:extLst>
              <a:ext uri="{FF2B5EF4-FFF2-40B4-BE49-F238E27FC236}">
                <a16:creationId xmlns:a16="http://schemas.microsoft.com/office/drawing/2014/main" id="{577313A6-AF66-07DB-B070-86BAB8C6A4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21466" y="6370637"/>
            <a:ext cx="487363" cy="487363"/>
          </a:xfrm>
          <a:prstGeom prst="rect">
            <a:avLst/>
          </a:prstGeom>
        </p:spPr>
      </p:pic>
    </p:spTree>
    <p:extLst>
      <p:ext uri="{BB962C8B-B14F-4D97-AF65-F5344CB8AC3E}">
        <p14:creationId xmlns:p14="http://schemas.microsoft.com/office/powerpoint/2010/main" val="3343846172"/>
      </p:ext>
    </p:extLst>
  </p:cSld>
  <p:clrMapOvr>
    <a:masterClrMapping/>
  </p:clrMapOvr>
  <mc:AlternateContent xmlns:mc="http://schemas.openxmlformats.org/markup-compatibility/2006" xmlns:p14="http://schemas.microsoft.com/office/powerpoint/2010/main">
    <mc:Choice Requires="p14">
      <p:transition spd="slow" p14:dur="2000" advTm="18469"/>
    </mc:Choice>
    <mc:Fallback xmlns="">
      <p:transition spd="slow" advTm="18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FCD6F6A-0C59-0B56-ED98-8AFAE3E428F3}"/>
              </a:ext>
            </a:extLst>
          </p:cNvPr>
          <p:cNvSpPr>
            <a:spLocks noGrp="1"/>
          </p:cNvSpPr>
          <p:nvPr>
            <p:ph type="title"/>
          </p:nvPr>
        </p:nvSpPr>
        <p:spPr/>
        <p:txBody>
          <a:bodyPr/>
          <a:lstStyle/>
          <a:p>
            <a:r>
              <a:rPr lang="da-DK" dirty="0"/>
              <a:t>Nyttig information</a:t>
            </a:r>
          </a:p>
        </p:txBody>
      </p:sp>
      <p:pic>
        <p:nvPicPr>
          <p:cNvPr id="5" name="Pladsholder til indhold 5">
            <a:extLst>
              <a:ext uri="{FF2B5EF4-FFF2-40B4-BE49-F238E27FC236}">
                <a16:creationId xmlns:a16="http://schemas.microsoft.com/office/drawing/2014/main" id="{20320CC5-1D42-4268-8C83-4676AB51DF94}"/>
              </a:ext>
            </a:extLst>
          </p:cNvPr>
          <p:cNvPicPr>
            <a:picLocks noChangeAspect="1"/>
          </p:cNvPicPr>
          <p:nvPr/>
        </p:nvPicPr>
        <p:blipFill rotWithShape="1">
          <a:blip r:embed="rId5"/>
          <a:srcRect l="71504" b="23182"/>
          <a:stretch/>
        </p:blipFill>
        <p:spPr>
          <a:xfrm>
            <a:off x="4038895" y="1856818"/>
            <a:ext cx="2782448" cy="2231467"/>
          </a:xfrm>
          <a:prstGeom prst="rect">
            <a:avLst/>
          </a:prstGeom>
        </p:spPr>
      </p:pic>
      <p:pic>
        <p:nvPicPr>
          <p:cNvPr id="6" name="Pladsholder til indhold 5">
            <a:extLst>
              <a:ext uri="{FF2B5EF4-FFF2-40B4-BE49-F238E27FC236}">
                <a16:creationId xmlns:a16="http://schemas.microsoft.com/office/drawing/2014/main" id="{687C54AC-4DB5-90D5-1281-940CBA1DDA29}"/>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107969" y="4071498"/>
            <a:ext cx="2084151" cy="2020610"/>
          </a:xfrm>
          <a:prstGeom prst="rect">
            <a:avLst/>
          </a:prstGeom>
        </p:spPr>
      </p:pic>
      <p:sp>
        <p:nvSpPr>
          <p:cNvPr id="8" name="Titel 1">
            <a:extLst>
              <a:ext uri="{FF2B5EF4-FFF2-40B4-BE49-F238E27FC236}">
                <a16:creationId xmlns:a16="http://schemas.microsoft.com/office/drawing/2014/main" id="{585D1BAC-11C7-46C0-9A73-AA3A27DF3A73}"/>
              </a:ext>
            </a:extLst>
          </p:cNvPr>
          <p:cNvSpPr txBox="1">
            <a:spLocks/>
          </p:cNvSpPr>
          <p:nvPr/>
        </p:nvSpPr>
        <p:spPr>
          <a:xfrm>
            <a:off x="3674992" y="4037400"/>
            <a:ext cx="4795278"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Georgia" panose="02040502050405020303" pitchFamily="18" charset="0"/>
                <a:ea typeface="+mj-ea"/>
                <a:cs typeface="+mj-cs"/>
              </a:defRPr>
            </a:lvl1pPr>
          </a:lstStyle>
          <a:p>
            <a:r>
              <a:rPr lang="en-US" sz="2400" dirty="0"/>
              <a:t>Det </a:t>
            </a:r>
            <a:r>
              <a:rPr lang="en-US" sz="2400" dirty="0" err="1"/>
              <a:t>nationale</a:t>
            </a:r>
            <a:r>
              <a:rPr lang="en-US" sz="2400" dirty="0"/>
              <a:t> </a:t>
            </a:r>
            <a:r>
              <a:rPr lang="en-US" sz="2400" dirty="0" err="1"/>
              <a:t>kompetencecenter</a:t>
            </a:r>
            <a:r>
              <a:rPr lang="en-US" sz="2400" dirty="0"/>
              <a:t> for </a:t>
            </a:r>
            <a:r>
              <a:rPr lang="en-US" sz="2400" dirty="0" err="1"/>
              <a:t>børn</a:t>
            </a:r>
            <a:r>
              <a:rPr lang="en-US" sz="2400" dirty="0"/>
              <a:t> og </a:t>
            </a:r>
            <a:r>
              <a:rPr lang="en-US" sz="2400" dirty="0" err="1"/>
              <a:t>unge</a:t>
            </a:r>
            <a:r>
              <a:rPr lang="en-US" sz="2400" dirty="0"/>
              <a:t> i </a:t>
            </a:r>
            <a:r>
              <a:rPr lang="en-US" sz="2400" dirty="0" err="1"/>
              <a:t>familier</a:t>
            </a:r>
            <a:r>
              <a:rPr lang="en-US" sz="2400" dirty="0"/>
              <a:t> med </a:t>
            </a:r>
            <a:r>
              <a:rPr lang="en-US" sz="2400" dirty="0" err="1"/>
              <a:t>psykisk</a:t>
            </a:r>
            <a:r>
              <a:rPr lang="en-US" sz="2400" dirty="0"/>
              <a:t> </a:t>
            </a:r>
            <a:r>
              <a:rPr lang="en-US" sz="2400" dirty="0" err="1"/>
              <a:t>sygdom</a:t>
            </a:r>
            <a:endParaRPr lang="en-US" sz="1800" dirty="0"/>
          </a:p>
          <a:p>
            <a:br>
              <a:rPr lang="en-US" sz="1800" dirty="0"/>
            </a:br>
            <a:r>
              <a:rPr lang="en-US" sz="2800" dirty="0">
                <a:solidFill>
                  <a:srgbClr val="00BA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www.kombu.dk</a:t>
            </a:r>
            <a:r>
              <a:rPr lang="en-US" sz="2800" dirty="0">
                <a:solidFill>
                  <a:srgbClr val="00BA00"/>
                </a:solidFill>
                <a:latin typeface="Arial" panose="020B0604020202020204" pitchFamily="34" charset="0"/>
                <a:cs typeface="Arial" panose="020B0604020202020204" pitchFamily="34" charset="0"/>
              </a:rPr>
              <a:t> </a:t>
            </a:r>
            <a:endParaRPr lang="en-US" sz="1800" dirty="0">
              <a:solidFill>
                <a:srgbClr val="00BA00"/>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F30ADBA7-E202-4B2B-9930-06A6E978AF38}"/>
              </a:ext>
            </a:extLst>
          </p:cNvPr>
          <p:cNvSpPr txBox="1">
            <a:spLocks/>
          </p:cNvSpPr>
          <p:nvPr/>
        </p:nvSpPr>
        <p:spPr>
          <a:xfrm>
            <a:off x="1107969" y="1709619"/>
            <a:ext cx="4795278"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Georgia" panose="02040502050405020303" pitchFamily="18" charset="0"/>
                <a:ea typeface="+mj-ea"/>
                <a:cs typeface="+mj-cs"/>
              </a:defRPr>
            </a:lvl1pPr>
          </a:lstStyle>
          <a:p>
            <a:r>
              <a:rPr lang="en-US" sz="2400" dirty="0" err="1"/>
              <a:t>Psykiatrifondens</a:t>
            </a:r>
            <a:r>
              <a:rPr lang="en-US" sz="2400" dirty="0"/>
              <a:t> </a:t>
            </a:r>
            <a:r>
              <a:rPr lang="en-US" sz="2400" dirty="0" err="1"/>
              <a:t>Telefonrådgivning</a:t>
            </a:r>
            <a:endParaRPr lang="en-US" sz="2400" dirty="0"/>
          </a:p>
          <a:p>
            <a:br>
              <a:rPr lang="en-US" sz="1800" dirty="0"/>
            </a:br>
            <a:r>
              <a:rPr lang="en-US" sz="3200" dirty="0">
                <a:solidFill>
                  <a:schemeClr val="bg2">
                    <a:lumMod val="50000"/>
                  </a:schemeClr>
                </a:solidFill>
                <a:latin typeface="Arial" panose="020B0604020202020204" pitchFamily="34" charset="0"/>
                <a:cs typeface="Arial" panose="020B0604020202020204" pitchFamily="34" charset="0"/>
              </a:rPr>
              <a:t>39 25 25 25</a:t>
            </a:r>
            <a:endParaRPr lang="en-US" sz="1800" dirty="0">
              <a:solidFill>
                <a:schemeClr val="bg2">
                  <a:lumMod val="50000"/>
                </a:schemeClr>
              </a:solidFill>
              <a:latin typeface="Arial" panose="020B0604020202020204" pitchFamily="34" charset="0"/>
              <a:cs typeface="Arial" panose="020B0604020202020204" pitchFamily="34" charset="0"/>
            </a:endParaRPr>
          </a:p>
        </p:txBody>
      </p:sp>
      <p:pic>
        <p:nvPicPr>
          <p:cNvPr id="4" name="Slide 17">
            <a:hlinkClick r:id="" action="ppaction://media"/>
            <a:extLst>
              <a:ext uri="{FF2B5EF4-FFF2-40B4-BE49-F238E27FC236}">
                <a16:creationId xmlns:a16="http://schemas.microsoft.com/office/drawing/2014/main" id="{040BB35F-346C-99E6-5BD3-8CCC204017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82600" y="6370637"/>
            <a:ext cx="487363" cy="487363"/>
          </a:xfrm>
          <a:prstGeom prst="rect">
            <a:avLst/>
          </a:prstGeom>
        </p:spPr>
      </p:pic>
    </p:spTree>
    <p:extLst>
      <p:ext uri="{BB962C8B-B14F-4D97-AF65-F5344CB8AC3E}">
        <p14:creationId xmlns:p14="http://schemas.microsoft.com/office/powerpoint/2010/main" val="428653004"/>
      </p:ext>
    </p:extLst>
  </p:cSld>
  <p:clrMapOvr>
    <a:masterClrMapping/>
  </p:clrMapOvr>
  <mc:AlternateContent xmlns:mc="http://schemas.openxmlformats.org/markup-compatibility/2006" xmlns:p14="http://schemas.microsoft.com/office/powerpoint/2010/main">
    <mc:Choice Requires="p14">
      <p:transition spd="slow" p14:dur="2000" advTm="50699"/>
    </mc:Choice>
    <mc:Fallback xmlns="">
      <p:transition spd="slow" advTm="50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18">
            <a:hlinkClick r:id="" action="ppaction://media"/>
            <a:extLst>
              <a:ext uri="{FF2B5EF4-FFF2-40B4-BE49-F238E27FC236}">
                <a16:creationId xmlns:a16="http://schemas.microsoft.com/office/drawing/2014/main" id="{8A3CA7CE-59BA-2D4E-34E8-B4DE64A826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1977" y="6370637"/>
            <a:ext cx="487363" cy="487363"/>
          </a:xfrm>
          <a:prstGeom prst="rect">
            <a:avLst/>
          </a:prstGeom>
        </p:spPr>
      </p:pic>
    </p:spTree>
    <p:extLst>
      <p:ext uri="{BB962C8B-B14F-4D97-AF65-F5344CB8AC3E}">
        <p14:creationId xmlns:p14="http://schemas.microsoft.com/office/powerpoint/2010/main" val="1965720354"/>
      </p:ext>
    </p:extLst>
  </p:cSld>
  <p:clrMapOvr>
    <a:masterClrMapping/>
  </p:clrMapOvr>
  <mc:AlternateContent xmlns:mc="http://schemas.openxmlformats.org/markup-compatibility/2006" xmlns:p14="http://schemas.microsoft.com/office/powerpoint/2010/main">
    <mc:Choice Requires="p14">
      <p:transition spd="slow" p14:dur="2000" advTm="2749"/>
    </mc:Choice>
    <mc:Fallback xmlns="">
      <p:transition spd="slow" advTm="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ED748543-45CE-4E18-A73F-D29A97A5F4F2}"/>
              </a:ext>
            </a:extLst>
          </p:cNvPr>
          <p:cNvSpPr>
            <a:spLocks noGrp="1"/>
          </p:cNvSpPr>
          <p:nvPr>
            <p:ph idx="1"/>
          </p:nvPr>
        </p:nvSpPr>
        <p:spPr>
          <a:xfrm>
            <a:off x="594359" y="1721708"/>
            <a:ext cx="7955280" cy="4192479"/>
          </a:xfrm>
        </p:spPr>
        <p:txBody>
          <a:bodyPr>
            <a:normAutofit fontScale="92500" lnSpcReduction="20000"/>
          </a:bodyPr>
          <a:lstStyle/>
          <a:p>
            <a:r>
              <a:rPr lang="da-DK" dirty="0"/>
              <a:t>…får information om, hvordan psykisk sygdom og psykisk sårbarhed blandt forældre påvirker børnene i familien.</a:t>
            </a:r>
          </a:p>
          <a:p>
            <a:endParaRPr lang="da-DK" dirty="0"/>
          </a:p>
          <a:p>
            <a:r>
              <a:rPr lang="da-DK" dirty="0"/>
              <a:t>…bliver opmærksomme på at tale med jeres børn om det, der fylder derhjemme.</a:t>
            </a:r>
          </a:p>
          <a:p>
            <a:endParaRPr lang="da-DK" dirty="0"/>
          </a:p>
          <a:p>
            <a:r>
              <a:rPr lang="da-DK" dirty="0"/>
              <a:t>…bliver opmærksomme på det gavnlige i at involvere netværk og skole/institution, når familien rammes af psykiske vanskeligheder.</a:t>
            </a:r>
          </a:p>
        </p:txBody>
      </p:sp>
      <p:sp>
        <p:nvSpPr>
          <p:cNvPr id="3" name="Titel 2">
            <a:extLst>
              <a:ext uri="{FF2B5EF4-FFF2-40B4-BE49-F238E27FC236}">
                <a16:creationId xmlns:a16="http://schemas.microsoft.com/office/drawing/2014/main" id="{5048FBAA-F06F-4EC7-9228-C601D7CE11DD}"/>
              </a:ext>
            </a:extLst>
          </p:cNvPr>
          <p:cNvSpPr>
            <a:spLocks noGrp="1"/>
          </p:cNvSpPr>
          <p:nvPr>
            <p:ph type="title"/>
          </p:nvPr>
        </p:nvSpPr>
        <p:spPr/>
        <p:txBody>
          <a:bodyPr>
            <a:normAutofit fontScale="90000"/>
          </a:bodyPr>
          <a:lstStyle/>
          <a:p>
            <a:r>
              <a:rPr lang="da-DK" dirty="0"/>
              <a:t>Formålet med mødet er, at I…</a:t>
            </a:r>
          </a:p>
        </p:txBody>
      </p:sp>
      <p:pic>
        <p:nvPicPr>
          <p:cNvPr id="4" name="Slide 3">
            <a:hlinkClick r:id="" action="ppaction://media"/>
            <a:extLst>
              <a:ext uri="{FF2B5EF4-FFF2-40B4-BE49-F238E27FC236}">
                <a16:creationId xmlns:a16="http://schemas.microsoft.com/office/drawing/2014/main" id="{D038E9F5-14FB-9EB5-B436-19C30F3850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9798" y="6370637"/>
            <a:ext cx="487363" cy="487363"/>
          </a:xfrm>
          <a:prstGeom prst="rect">
            <a:avLst/>
          </a:prstGeom>
        </p:spPr>
      </p:pic>
    </p:spTree>
    <p:extLst>
      <p:ext uri="{BB962C8B-B14F-4D97-AF65-F5344CB8AC3E}">
        <p14:creationId xmlns:p14="http://schemas.microsoft.com/office/powerpoint/2010/main" val="1775652471"/>
      </p:ext>
    </p:extLst>
  </p:cSld>
  <p:clrMapOvr>
    <a:masterClrMapping/>
  </p:clrMapOvr>
  <mc:AlternateContent xmlns:mc="http://schemas.openxmlformats.org/markup-compatibility/2006" xmlns:p14="http://schemas.microsoft.com/office/powerpoint/2010/main">
    <mc:Choice Requires="p14">
      <p:transition spd="slow" p14:dur="2000" advTm="24623"/>
    </mc:Choice>
    <mc:Fallback xmlns="">
      <p:transition spd="slow" advTm="2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8E4219D-C08B-4E11-7675-5285C68F9589}"/>
              </a:ext>
            </a:extLst>
          </p:cNvPr>
          <p:cNvSpPr>
            <a:spLocks noGrp="1"/>
          </p:cNvSpPr>
          <p:nvPr>
            <p:ph type="title"/>
          </p:nvPr>
        </p:nvSpPr>
        <p:spPr>
          <a:xfrm>
            <a:off x="761326" y="2221939"/>
            <a:ext cx="7886701" cy="2009802"/>
          </a:xfrm>
        </p:spPr>
        <p:txBody>
          <a:bodyPr>
            <a:noAutofit/>
          </a:bodyPr>
          <a:lstStyle/>
          <a:p>
            <a:r>
              <a:rPr lang="da-DK" sz="4800" dirty="0"/>
              <a:t>Når forældre ikke har det godt…</a:t>
            </a:r>
          </a:p>
        </p:txBody>
      </p:sp>
      <p:pic>
        <p:nvPicPr>
          <p:cNvPr id="2" name="Optaget lyd">
            <a:hlinkClick r:id="" action="ppaction://media"/>
            <a:extLst>
              <a:ext uri="{FF2B5EF4-FFF2-40B4-BE49-F238E27FC236}">
                <a16:creationId xmlns:a16="http://schemas.microsoft.com/office/drawing/2014/main" id="{DF92AF44-13BE-E5D3-F1BD-1193A8CA5A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6144" y="6370637"/>
            <a:ext cx="487363" cy="487363"/>
          </a:xfrm>
          <a:prstGeom prst="rect">
            <a:avLst/>
          </a:prstGeom>
        </p:spPr>
      </p:pic>
    </p:spTree>
    <p:extLst>
      <p:ext uri="{BB962C8B-B14F-4D97-AF65-F5344CB8AC3E}">
        <p14:creationId xmlns:p14="http://schemas.microsoft.com/office/powerpoint/2010/main" val="1117525518"/>
      </p:ext>
    </p:extLst>
  </p:cSld>
  <p:clrMapOvr>
    <a:masterClrMapping/>
  </p:clrMapOvr>
  <mc:AlternateContent xmlns:mc="http://schemas.openxmlformats.org/markup-compatibility/2006" xmlns:p14="http://schemas.microsoft.com/office/powerpoint/2010/main">
    <mc:Choice Requires="p14">
      <p:transition spd="slow" p14:dur="2000" advTm="6883"/>
    </mc:Choice>
    <mc:Fallback xmlns="">
      <p:transition spd="slow" advTm="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1931671F-4DBF-361C-3888-3F9D6ED02607}"/>
              </a:ext>
            </a:extLst>
          </p:cNvPr>
          <p:cNvSpPr>
            <a:spLocks noGrp="1"/>
          </p:cNvSpPr>
          <p:nvPr>
            <p:ph type="subTitle" idx="1"/>
          </p:nvPr>
        </p:nvSpPr>
        <p:spPr>
          <a:xfrm>
            <a:off x="4311649" y="4292600"/>
            <a:ext cx="4705351" cy="1930400"/>
          </a:xfrm>
        </p:spPr>
        <p:txBody>
          <a:bodyPr>
            <a:normAutofit/>
          </a:bodyPr>
          <a:lstStyle/>
          <a:p>
            <a:pPr indent="-228600">
              <a:lnSpc>
                <a:spcPct val="90000"/>
              </a:lnSpc>
              <a:spcAft>
                <a:spcPts val="1200"/>
              </a:spcAft>
              <a:buClr>
                <a:srgbClr val="00BA00"/>
              </a:buClr>
              <a:buFont typeface="Arial" panose="020B0604020202020204" pitchFamily="34" charset="0"/>
              <a:buChar char="•"/>
            </a:pPr>
            <a:r>
              <a:rPr lang="en-US" sz="2400" dirty="0"/>
              <a:t>1 </a:t>
            </a:r>
            <a:r>
              <a:rPr lang="en-US" sz="2400" dirty="0" err="1"/>
              <a:t>ud</a:t>
            </a:r>
            <a:r>
              <a:rPr lang="en-US" sz="2400" dirty="0"/>
              <a:t> </a:t>
            </a:r>
            <a:r>
              <a:rPr lang="en-US" sz="2400" dirty="0" err="1"/>
              <a:t>af</a:t>
            </a:r>
            <a:r>
              <a:rPr lang="en-US" sz="2400" dirty="0"/>
              <a:t> 3 </a:t>
            </a:r>
            <a:r>
              <a:rPr lang="en-US" sz="2400" dirty="0" err="1"/>
              <a:t>rammes</a:t>
            </a:r>
            <a:endParaRPr lang="en-US" sz="2400" dirty="0"/>
          </a:p>
          <a:p>
            <a:pPr indent="-228600">
              <a:lnSpc>
                <a:spcPct val="90000"/>
              </a:lnSpc>
              <a:spcAft>
                <a:spcPts val="1200"/>
              </a:spcAft>
              <a:buClr>
                <a:srgbClr val="00BA00"/>
              </a:buClr>
              <a:buFont typeface="Arial" panose="020B0604020202020204" pitchFamily="34" charset="0"/>
              <a:buChar char="•"/>
            </a:pPr>
            <a:r>
              <a:rPr lang="en-US" sz="2400" dirty="0"/>
              <a:t>15% </a:t>
            </a:r>
            <a:r>
              <a:rPr lang="en-US" sz="2400" dirty="0" err="1"/>
              <a:t>af</a:t>
            </a:r>
            <a:r>
              <a:rPr lang="en-US" sz="2400" dirty="0"/>
              <a:t> alle </a:t>
            </a:r>
            <a:r>
              <a:rPr lang="en-US" sz="2400" dirty="0" err="1"/>
              <a:t>unge</a:t>
            </a:r>
            <a:r>
              <a:rPr lang="en-US" sz="2400" dirty="0"/>
              <a:t> </a:t>
            </a:r>
            <a:r>
              <a:rPr lang="en-US" sz="2400" dirty="0" err="1"/>
              <a:t>får</a:t>
            </a:r>
            <a:r>
              <a:rPr lang="en-US" sz="2400" dirty="0"/>
              <a:t> diagnose</a:t>
            </a:r>
          </a:p>
          <a:p>
            <a:pPr indent="-228600">
              <a:lnSpc>
                <a:spcPct val="90000"/>
              </a:lnSpc>
              <a:spcAft>
                <a:spcPts val="1200"/>
              </a:spcAft>
              <a:buClr>
                <a:srgbClr val="00BA00"/>
              </a:buClr>
              <a:buFont typeface="Arial" panose="020B0604020202020204" pitchFamily="34" charset="0"/>
              <a:buChar char="•"/>
            </a:pPr>
            <a:r>
              <a:rPr lang="en-US" sz="2400" dirty="0"/>
              <a:t>20% </a:t>
            </a:r>
            <a:r>
              <a:rPr lang="en-US" sz="2400" dirty="0" err="1"/>
              <a:t>har</a:t>
            </a:r>
            <a:r>
              <a:rPr lang="en-US" sz="2400" dirty="0"/>
              <a:t> </a:t>
            </a:r>
            <a:r>
              <a:rPr lang="en-US" sz="2400" dirty="0" err="1"/>
              <a:t>symptomer</a:t>
            </a:r>
            <a:r>
              <a:rPr lang="en-US" sz="2400" dirty="0"/>
              <a:t> </a:t>
            </a:r>
            <a:r>
              <a:rPr lang="en-US" sz="2400" dirty="0" err="1"/>
              <a:t>lige</a:t>
            </a:r>
            <a:r>
              <a:rPr lang="en-US" sz="2400" dirty="0"/>
              <a:t> nu</a:t>
            </a:r>
          </a:p>
          <a:p>
            <a:endParaRPr lang="da-DK" dirty="0"/>
          </a:p>
        </p:txBody>
      </p:sp>
      <p:sp>
        <p:nvSpPr>
          <p:cNvPr id="3" name="Titel 2">
            <a:extLst>
              <a:ext uri="{FF2B5EF4-FFF2-40B4-BE49-F238E27FC236}">
                <a16:creationId xmlns:a16="http://schemas.microsoft.com/office/drawing/2014/main" id="{3371E5BF-4292-39F6-9BCE-3E94B6F79F22}"/>
              </a:ext>
            </a:extLst>
          </p:cNvPr>
          <p:cNvSpPr>
            <a:spLocks noGrp="1"/>
          </p:cNvSpPr>
          <p:nvPr>
            <p:ph type="title"/>
          </p:nvPr>
        </p:nvSpPr>
        <p:spPr/>
        <p:txBody>
          <a:bodyPr/>
          <a:lstStyle/>
          <a:p>
            <a:endParaRPr lang="da-DK"/>
          </a:p>
        </p:txBody>
      </p:sp>
      <p:pic>
        <p:nvPicPr>
          <p:cNvPr id="4" name="Billede 3">
            <a:extLst>
              <a:ext uri="{FF2B5EF4-FFF2-40B4-BE49-F238E27FC236}">
                <a16:creationId xmlns:a16="http://schemas.microsoft.com/office/drawing/2014/main" id="{15736DA4-4061-8504-F19C-C5DE8991BC7C}"/>
              </a:ext>
            </a:extLst>
          </p:cNvPr>
          <p:cNvPicPr>
            <a:picLocks noChangeAspect="1"/>
          </p:cNvPicPr>
          <p:nvPr/>
        </p:nvPicPr>
        <p:blipFill>
          <a:blip r:embed="rId5"/>
          <a:stretch>
            <a:fillRect/>
          </a:stretch>
        </p:blipFill>
        <p:spPr>
          <a:xfrm>
            <a:off x="0" y="-67414"/>
            <a:ext cx="9144000" cy="3712464"/>
          </a:xfrm>
          <a:prstGeom prst="rect">
            <a:avLst/>
          </a:prstGeom>
        </p:spPr>
      </p:pic>
      <p:sp>
        <p:nvSpPr>
          <p:cNvPr id="6" name="Tekstfelt 5">
            <a:extLst>
              <a:ext uri="{FF2B5EF4-FFF2-40B4-BE49-F238E27FC236}">
                <a16:creationId xmlns:a16="http://schemas.microsoft.com/office/drawing/2014/main" id="{D419C2A8-7EF6-56C2-7ED1-5379E3BAC427}"/>
              </a:ext>
            </a:extLst>
          </p:cNvPr>
          <p:cNvSpPr txBox="1"/>
          <p:nvPr/>
        </p:nvSpPr>
        <p:spPr>
          <a:xfrm>
            <a:off x="495300" y="4431703"/>
            <a:ext cx="3683000" cy="1077218"/>
          </a:xfrm>
          <a:prstGeom prst="rect">
            <a:avLst/>
          </a:prstGeom>
          <a:noFill/>
        </p:spPr>
        <p:txBody>
          <a:bodyPr wrap="square">
            <a:spAutoFit/>
          </a:bodyPr>
          <a:lstStyle/>
          <a:p>
            <a:r>
              <a:rPr lang="da-DK" sz="3200" dirty="0">
                <a:latin typeface="Georgia" panose="02040502050405020303" pitchFamily="18" charset="0"/>
              </a:rPr>
              <a:t>Psykisk sygdom</a:t>
            </a:r>
            <a:br>
              <a:rPr lang="da-DK" sz="3200" dirty="0">
                <a:latin typeface="Georgia" panose="02040502050405020303" pitchFamily="18" charset="0"/>
              </a:rPr>
            </a:br>
            <a:r>
              <a:rPr lang="da-DK" sz="3200" dirty="0">
                <a:latin typeface="Georgia" panose="02040502050405020303" pitchFamily="18" charset="0"/>
              </a:rPr>
              <a:t>– en folkesygdom</a:t>
            </a:r>
          </a:p>
        </p:txBody>
      </p:sp>
      <p:pic>
        <p:nvPicPr>
          <p:cNvPr id="7" name="Optaget lyd">
            <a:hlinkClick r:id="" action="ppaction://media"/>
            <a:extLst>
              <a:ext uri="{FF2B5EF4-FFF2-40B4-BE49-F238E27FC236}">
                <a16:creationId xmlns:a16="http://schemas.microsoft.com/office/drawing/2014/main" id="{DC8F99C4-DD58-88AD-B104-8AE38F8183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63842" y="6370637"/>
            <a:ext cx="487363" cy="487363"/>
          </a:xfrm>
          <a:prstGeom prst="rect">
            <a:avLst/>
          </a:prstGeom>
        </p:spPr>
      </p:pic>
    </p:spTree>
    <p:extLst>
      <p:ext uri="{BB962C8B-B14F-4D97-AF65-F5344CB8AC3E}">
        <p14:creationId xmlns:p14="http://schemas.microsoft.com/office/powerpoint/2010/main" val="3149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3014C1-F4E0-49C7-AC45-2A55A77EF392}"/>
              </a:ext>
            </a:extLst>
          </p:cNvPr>
          <p:cNvSpPr>
            <a:spLocks noGrp="1"/>
          </p:cNvSpPr>
          <p:nvPr>
            <p:ph type="title"/>
          </p:nvPr>
        </p:nvSpPr>
        <p:spPr>
          <a:xfrm>
            <a:off x="4813299" y="490537"/>
            <a:ext cx="3968748" cy="1628775"/>
          </a:xfrm>
        </p:spPr>
        <p:txBody>
          <a:bodyPr vert="horz" lIns="91440" tIns="45720" rIns="91440" bIns="45720" rtlCol="0" anchor="b">
            <a:normAutofit/>
          </a:bodyPr>
          <a:lstStyle/>
          <a:p>
            <a:r>
              <a:rPr lang="da-DK" sz="3500" dirty="0"/>
              <a:t>Psykisk sygdom dækker over..</a:t>
            </a:r>
          </a:p>
        </p:txBody>
      </p:sp>
      <p:pic>
        <p:nvPicPr>
          <p:cNvPr id="6" name="Pladsholder til billede 5" descr="Et billede, der indeholder person, indendørs, væg, mand&#10;&#10;Automatisk genereret beskrivelse">
            <a:extLst>
              <a:ext uri="{FF2B5EF4-FFF2-40B4-BE49-F238E27FC236}">
                <a16:creationId xmlns:a16="http://schemas.microsoft.com/office/drawing/2014/main" id="{0340C162-D8CE-4B64-8C23-834F5A186901}"/>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43078" r="10078"/>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Pladsholder til indhold 2">
            <a:extLst>
              <a:ext uri="{FF2B5EF4-FFF2-40B4-BE49-F238E27FC236}">
                <a16:creationId xmlns:a16="http://schemas.microsoft.com/office/drawing/2014/main" id="{064B8CA5-A9D8-4826-9726-C4588135BFE3}"/>
              </a:ext>
            </a:extLst>
          </p:cNvPr>
          <p:cNvSpPr>
            <a:spLocks noGrp="1"/>
          </p:cNvSpPr>
          <p:nvPr>
            <p:ph idx="1"/>
          </p:nvPr>
        </p:nvSpPr>
        <p:spPr>
          <a:xfrm>
            <a:off x="4813300" y="2614612"/>
            <a:ext cx="3968748" cy="3752849"/>
          </a:xfrm>
        </p:spPr>
        <p:txBody>
          <a:bodyPr vert="horz" lIns="91440" tIns="45720" rIns="91440" bIns="45720" rtlCol="0">
            <a:normAutofit/>
          </a:bodyPr>
          <a:lstStyle/>
          <a:p>
            <a:pPr marL="342900" indent="-228600">
              <a:lnSpc>
                <a:spcPct val="90000"/>
              </a:lnSpc>
              <a:spcAft>
                <a:spcPts val="600"/>
              </a:spcAft>
              <a:buClr>
                <a:srgbClr val="00BA00"/>
              </a:buClr>
              <a:buFont typeface="Arial" panose="020B0604020202020204" pitchFamily="34" charset="0"/>
              <a:buChar char="•"/>
            </a:pPr>
            <a:r>
              <a:rPr lang="da-DK" dirty="0"/>
              <a:t>Betegnelse for en gruppe symptomer</a:t>
            </a:r>
          </a:p>
          <a:p>
            <a:pPr marL="342900" indent="-228600">
              <a:lnSpc>
                <a:spcPct val="90000"/>
              </a:lnSpc>
              <a:spcAft>
                <a:spcPts val="600"/>
              </a:spcAft>
              <a:buClr>
                <a:srgbClr val="00BA00"/>
              </a:buClr>
              <a:buFont typeface="Arial" panose="020B0604020202020204" pitchFamily="34" charset="0"/>
              <a:buChar char="•"/>
            </a:pPr>
            <a:endParaRPr lang="da-DK" dirty="0"/>
          </a:p>
          <a:p>
            <a:pPr marL="342900" indent="-228600">
              <a:lnSpc>
                <a:spcPct val="90000"/>
              </a:lnSpc>
              <a:spcAft>
                <a:spcPts val="600"/>
              </a:spcAft>
              <a:buClr>
                <a:srgbClr val="00BA00"/>
              </a:buClr>
              <a:buFont typeface="Arial" panose="020B0604020202020204" pitchFamily="34" charset="0"/>
              <a:buChar char="•"/>
            </a:pPr>
            <a:r>
              <a:rPr lang="da-DK" dirty="0"/>
              <a:t>Diagnosen har et formål</a:t>
            </a:r>
          </a:p>
          <a:p>
            <a:pPr marL="342900" indent="-228600">
              <a:lnSpc>
                <a:spcPct val="90000"/>
              </a:lnSpc>
              <a:spcAft>
                <a:spcPts val="600"/>
              </a:spcAft>
              <a:buClr>
                <a:srgbClr val="00BA00"/>
              </a:buClr>
              <a:buFont typeface="Arial" panose="020B0604020202020204" pitchFamily="34" charset="0"/>
              <a:buChar char="•"/>
            </a:pPr>
            <a:endParaRPr lang="da-DK" dirty="0"/>
          </a:p>
          <a:p>
            <a:pPr marL="342900" indent="-228600">
              <a:lnSpc>
                <a:spcPct val="90000"/>
              </a:lnSpc>
              <a:spcAft>
                <a:spcPts val="600"/>
              </a:spcAft>
              <a:buClr>
                <a:srgbClr val="00BA00"/>
              </a:buClr>
              <a:buFont typeface="Arial" panose="020B0604020202020204" pitchFamily="34" charset="0"/>
              <a:buChar char="•"/>
            </a:pPr>
            <a:r>
              <a:rPr lang="da-DK" dirty="0"/>
              <a:t>Påvirker tanker, følelser og adfærd</a:t>
            </a:r>
          </a:p>
          <a:p>
            <a:pPr marL="342900" indent="-228600">
              <a:lnSpc>
                <a:spcPct val="90000"/>
              </a:lnSpc>
              <a:spcAft>
                <a:spcPts val="600"/>
              </a:spcAft>
              <a:buFont typeface="Arial" panose="020B0604020202020204" pitchFamily="34" charset="0"/>
              <a:buChar char="•"/>
            </a:pPr>
            <a:endParaRPr lang="en-US" sz="1600" dirty="0">
              <a:latin typeface="+mn-lt"/>
              <a:cs typeface="+mn-cs"/>
            </a:endParaRPr>
          </a:p>
        </p:txBody>
      </p:sp>
      <p:pic>
        <p:nvPicPr>
          <p:cNvPr id="5" name="Optaget lyd">
            <a:hlinkClick r:id="" action="ppaction://media"/>
            <a:extLst>
              <a:ext uri="{FF2B5EF4-FFF2-40B4-BE49-F238E27FC236}">
                <a16:creationId xmlns:a16="http://schemas.microsoft.com/office/drawing/2014/main" id="{4077C31D-EC74-3FA3-0B0A-BB2ACC08BB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2157" y="6370637"/>
            <a:ext cx="487363" cy="487363"/>
          </a:xfrm>
          <a:prstGeom prst="rect">
            <a:avLst/>
          </a:prstGeom>
        </p:spPr>
      </p:pic>
    </p:spTree>
    <p:extLst>
      <p:ext uri="{BB962C8B-B14F-4D97-AF65-F5344CB8AC3E}">
        <p14:creationId xmlns:p14="http://schemas.microsoft.com/office/powerpoint/2010/main" val="518957881"/>
      </p:ext>
    </p:extLst>
  </p:cSld>
  <p:clrMapOvr>
    <a:masterClrMapping/>
  </p:clrMapOvr>
  <mc:AlternateContent xmlns:mc="http://schemas.openxmlformats.org/markup-compatibility/2006" xmlns:p14="http://schemas.microsoft.com/office/powerpoint/2010/main">
    <mc:Choice Requires="p14">
      <p:transition spd="slow" p14:dur="2000" advTm="43361"/>
    </mc:Choice>
    <mc:Fallback xmlns="">
      <p:transition spd="slow" advTm="4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8E1156B-2A06-4A77-A3BB-C7A5E9E96B56}"/>
              </a:ext>
            </a:extLst>
          </p:cNvPr>
          <p:cNvSpPr>
            <a:spLocks noGrp="1"/>
          </p:cNvSpPr>
          <p:nvPr>
            <p:ph type="title"/>
          </p:nvPr>
        </p:nvSpPr>
        <p:spPr/>
        <p:txBody>
          <a:bodyPr>
            <a:normAutofit fontScale="90000"/>
          </a:bodyPr>
          <a:lstStyle/>
          <a:p>
            <a:r>
              <a:rPr lang="da-DK" dirty="0"/>
              <a:t>Perioder med belastning og  psykisk sårbarhed</a:t>
            </a:r>
          </a:p>
        </p:txBody>
      </p:sp>
      <p:pic>
        <p:nvPicPr>
          <p:cNvPr id="7" name="Billede 6" descr="Et billede, der indeholder mand, person&#10;&#10;Automatisk genereret beskrivelse">
            <a:extLst>
              <a:ext uri="{FF2B5EF4-FFF2-40B4-BE49-F238E27FC236}">
                <a16:creationId xmlns:a16="http://schemas.microsoft.com/office/drawing/2014/main" id="{B6B603A1-A9CE-46D6-9844-C9AC2FC645FF}"/>
              </a:ext>
            </a:extLst>
          </p:cNvPr>
          <p:cNvPicPr>
            <a:picLocks noChangeAspect="1"/>
          </p:cNvPicPr>
          <p:nvPr/>
        </p:nvPicPr>
        <p:blipFill rotWithShape="1">
          <a:blip r:embed="rId5">
            <a:extLst>
              <a:ext uri="{28A0092B-C50C-407E-A947-70E740481C1C}">
                <a14:useLocalDpi xmlns:a14="http://schemas.microsoft.com/office/drawing/2010/main" val="0"/>
              </a:ext>
            </a:extLst>
          </a:blip>
          <a:srcRect l="22340"/>
          <a:stretch/>
        </p:blipFill>
        <p:spPr>
          <a:xfrm>
            <a:off x="4572000" y="2185402"/>
            <a:ext cx="4057630" cy="3483251"/>
          </a:xfrm>
          <a:prstGeom prst="rect">
            <a:avLst/>
          </a:prstGeom>
        </p:spPr>
      </p:pic>
      <p:sp>
        <p:nvSpPr>
          <p:cNvPr id="30" name="Pladsholder til indhold 5">
            <a:extLst>
              <a:ext uri="{FF2B5EF4-FFF2-40B4-BE49-F238E27FC236}">
                <a16:creationId xmlns:a16="http://schemas.microsoft.com/office/drawing/2014/main" id="{6A044DD6-B255-4F51-92FF-13784E537992}"/>
              </a:ext>
            </a:extLst>
          </p:cNvPr>
          <p:cNvSpPr>
            <a:spLocks noGrp="1"/>
          </p:cNvSpPr>
          <p:nvPr>
            <p:ph idx="10"/>
          </p:nvPr>
        </p:nvSpPr>
        <p:spPr>
          <a:xfrm>
            <a:off x="885825" y="2324100"/>
            <a:ext cx="3269268" cy="3225800"/>
          </a:xfrm>
        </p:spPr>
        <p:txBody>
          <a:bodyPr>
            <a:normAutofit/>
          </a:bodyPr>
          <a:lstStyle/>
          <a:p>
            <a:pPr marL="285750" lvl="0" indent="-285750">
              <a:lnSpc>
                <a:spcPct val="150000"/>
              </a:lnSpc>
              <a:spcAft>
                <a:spcPts val="1200"/>
              </a:spcAft>
              <a:buClr>
                <a:srgbClr val="00BA00"/>
              </a:buClr>
              <a:buFontTx/>
              <a:buChar char="•"/>
            </a:pPr>
            <a:r>
              <a:rPr lang="da-DK" sz="2400" b="0" dirty="0">
                <a:ea typeface="Times New Roman" panose="02020603050405020304" pitchFamily="18" charset="0"/>
              </a:rPr>
              <a:t>Optræder i perioder</a:t>
            </a:r>
          </a:p>
          <a:p>
            <a:pPr marL="285750" lvl="0" indent="-285750">
              <a:lnSpc>
                <a:spcPct val="150000"/>
              </a:lnSpc>
              <a:spcAft>
                <a:spcPts val="1200"/>
              </a:spcAft>
              <a:buClr>
                <a:srgbClr val="00BA00"/>
              </a:buClr>
              <a:buFontTx/>
              <a:buChar char="•"/>
            </a:pPr>
            <a:r>
              <a:rPr lang="da-DK" sz="2400" b="0" dirty="0">
                <a:ea typeface="Times New Roman" panose="02020603050405020304" pitchFamily="18" charset="0"/>
              </a:rPr>
              <a:t>Varierer fra person til person</a:t>
            </a:r>
          </a:p>
          <a:p>
            <a:pPr marL="285750" lvl="0" indent="-285750">
              <a:lnSpc>
                <a:spcPct val="150000"/>
              </a:lnSpc>
              <a:spcAft>
                <a:spcPts val="1200"/>
              </a:spcAft>
              <a:buClr>
                <a:srgbClr val="00BA00"/>
              </a:buClr>
              <a:buFontTx/>
              <a:buChar char="•"/>
            </a:pPr>
            <a:r>
              <a:rPr lang="da-DK" sz="2400" b="0" dirty="0">
                <a:effectLst/>
                <a:ea typeface="Calibri" panose="020F0502020204030204" pitchFamily="34" charset="0"/>
              </a:rPr>
              <a:t>Man kan </a:t>
            </a:r>
            <a:r>
              <a:rPr lang="da-DK" sz="2400" b="0" dirty="0">
                <a:ea typeface="Calibri" panose="020F0502020204030204" pitchFamily="34" charset="0"/>
              </a:rPr>
              <a:t>blive rask</a:t>
            </a:r>
            <a:endParaRPr lang="da-DK" sz="2400" b="0" dirty="0">
              <a:effectLst/>
              <a:ea typeface="Calibri" panose="020F0502020204030204" pitchFamily="34" charset="0"/>
            </a:endParaRPr>
          </a:p>
          <a:p>
            <a:pPr marL="342900" indent="-342900">
              <a:buClr>
                <a:srgbClr val="00BA00"/>
              </a:buClr>
              <a:buFontTx/>
              <a:buChar char="•"/>
            </a:pPr>
            <a:endParaRPr lang="da-DK" dirty="0"/>
          </a:p>
        </p:txBody>
      </p:sp>
      <p:pic>
        <p:nvPicPr>
          <p:cNvPr id="2" name="Optaget lyd">
            <a:hlinkClick r:id="" action="ppaction://media"/>
            <a:extLst>
              <a:ext uri="{FF2B5EF4-FFF2-40B4-BE49-F238E27FC236}">
                <a16:creationId xmlns:a16="http://schemas.microsoft.com/office/drawing/2014/main" id="{AE6F07A5-50C5-F2CC-C06D-379CB1339C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62327" y="6311379"/>
            <a:ext cx="487363" cy="487363"/>
          </a:xfrm>
          <a:prstGeom prst="rect">
            <a:avLst/>
          </a:prstGeom>
        </p:spPr>
      </p:pic>
    </p:spTree>
    <p:extLst>
      <p:ext uri="{BB962C8B-B14F-4D97-AF65-F5344CB8AC3E}">
        <p14:creationId xmlns:p14="http://schemas.microsoft.com/office/powerpoint/2010/main" val="1473632164"/>
      </p:ext>
    </p:extLst>
  </p:cSld>
  <p:clrMapOvr>
    <a:masterClrMapping/>
  </p:clrMapOvr>
  <mc:AlternateContent xmlns:mc="http://schemas.openxmlformats.org/markup-compatibility/2006" xmlns:p14="http://schemas.microsoft.com/office/powerpoint/2010/main">
    <mc:Choice Requires="p14">
      <p:transition spd="slow" p14:dur="2000" advTm="46300"/>
    </mc:Choice>
    <mc:Fallback xmlns="">
      <p:transition spd="slow" advTm="4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E4A53D8-E8BD-4EDB-86D3-A79C9404ED5E}"/>
              </a:ext>
            </a:extLst>
          </p:cNvPr>
          <p:cNvSpPr>
            <a:spLocks noGrp="1"/>
          </p:cNvSpPr>
          <p:nvPr>
            <p:ph type="title"/>
          </p:nvPr>
        </p:nvSpPr>
        <p:spPr>
          <a:xfrm>
            <a:off x="360759" y="3752849"/>
            <a:ext cx="3014208" cy="2452687"/>
          </a:xfrm>
        </p:spPr>
        <p:txBody>
          <a:bodyPr vert="horz" lIns="91440" tIns="45720" rIns="91440" bIns="45720" rtlCol="0" anchor="ctr">
            <a:noAutofit/>
          </a:bodyPr>
          <a:lstStyle/>
          <a:p>
            <a:r>
              <a:rPr lang="da-DK" sz="3600" dirty="0"/>
              <a:t>310.000 </a:t>
            </a:r>
            <a:br>
              <a:rPr lang="da-DK" sz="3600" dirty="0"/>
            </a:br>
            <a:r>
              <a:rPr lang="da-DK" sz="3600" dirty="0"/>
              <a:t>børn og unge</a:t>
            </a:r>
          </a:p>
        </p:txBody>
      </p:sp>
      <p:pic>
        <p:nvPicPr>
          <p:cNvPr id="5" name="Billede 4" descr="Et billede, der indeholder træ, person, udendørs, ung&#10;&#10;Automatisk genereret beskrivelse">
            <a:extLst>
              <a:ext uri="{FF2B5EF4-FFF2-40B4-BE49-F238E27FC236}">
                <a16:creationId xmlns:a16="http://schemas.microsoft.com/office/drawing/2014/main" id="{8A212464-CA1E-49DC-BD85-40EAD277B1D5}"/>
              </a:ext>
            </a:extLst>
          </p:cNvPr>
          <p:cNvPicPr>
            <a:picLocks noChangeAspect="1"/>
          </p:cNvPicPr>
          <p:nvPr/>
        </p:nvPicPr>
        <p:blipFill rotWithShape="1">
          <a:blip r:embed="rId5">
            <a:extLst>
              <a:ext uri="{28A0092B-C50C-407E-A947-70E740481C1C}">
                <a14:useLocalDpi xmlns:a14="http://schemas.microsoft.com/office/drawing/2010/main" val="0"/>
              </a:ext>
            </a:extLst>
          </a:blip>
          <a:srcRect t="11864" b="2734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Pladsholder til indhold 5">
            <a:extLst>
              <a:ext uri="{FF2B5EF4-FFF2-40B4-BE49-F238E27FC236}">
                <a16:creationId xmlns:a16="http://schemas.microsoft.com/office/drawing/2014/main" id="{1614FA44-276B-451F-9971-638218EDC4CF}"/>
              </a:ext>
            </a:extLst>
          </p:cNvPr>
          <p:cNvSpPr txBox="1">
            <a:spLocks/>
          </p:cNvSpPr>
          <p:nvPr/>
        </p:nvSpPr>
        <p:spPr>
          <a:xfrm>
            <a:off x="3356977" y="3752849"/>
            <a:ext cx="5614060" cy="2934415"/>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a:lnSpc>
                <a:spcPct val="90000"/>
              </a:lnSpc>
              <a:spcAft>
                <a:spcPts val="1200"/>
              </a:spcAft>
              <a:buClr>
                <a:srgbClr val="00BA00"/>
              </a:buClr>
              <a:buFont typeface="Arial" panose="020B0604020202020204" pitchFamily="34" charset="0"/>
              <a:buChar char="•"/>
            </a:pPr>
            <a:r>
              <a:rPr lang="da-DK" sz="2000" dirty="0"/>
              <a:t>Hvert fjerde barn vokser op med psykisk sygdom i familien</a:t>
            </a:r>
          </a:p>
          <a:p>
            <a:pPr marL="285750" indent="-228600">
              <a:lnSpc>
                <a:spcPct val="90000"/>
              </a:lnSpc>
              <a:spcAft>
                <a:spcPts val="1200"/>
              </a:spcAft>
              <a:buClr>
                <a:srgbClr val="00BA00"/>
              </a:buClr>
              <a:buFont typeface="Arial" panose="020B0604020202020204" pitchFamily="34" charset="0"/>
              <a:buChar char="•"/>
            </a:pPr>
            <a:r>
              <a:rPr lang="da-DK" sz="2000" dirty="0"/>
              <a:t>De fleste børn bliver ikke hjulpet</a:t>
            </a:r>
          </a:p>
          <a:p>
            <a:pPr marL="285750" indent="-228600">
              <a:lnSpc>
                <a:spcPct val="90000"/>
              </a:lnSpc>
              <a:spcAft>
                <a:spcPts val="1200"/>
              </a:spcAft>
              <a:buClr>
                <a:srgbClr val="00BA00"/>
              </a:buClr>
              <a:buFont typeface="Arial" panose="020B0604020202020204" pitchFamily="34" charset="0"/>
              <a:buChar char="•"/>
            </a:pPr>
            <a:r>
              <a:rPr lang="da-DK" sz="2000" dirty="0"/>
              <a:t>30-50% øget risiko for at udvikle psykisk sygdom på sigt</a:t>
            </a:r>
          </a:p>
          <a:p>
            <a:pPr marL="285750" indent="-228600">
              <a:lnSpc>
                <a:spcPct val="90000"/>
              </a:lnSpc>
              <a:spcAft>
                <a:spcPts val="1200"/>
              </a:spcAft>
              <a:buClr>
                <a:srgbClr val="00BA00"/>
              </a:buClr>
              <a:buFont typeface="Arial" panose="020B0604020202020204" pitchFamily="34" charset="0"/>
              <a:buChar char="•"/>
            </a:pPr>
            <a:r>
              <a:rPr lang="da-DK" sz="2000" dirty="0"/>
              <a:t>Det kan forebygges</a:t>
            </a:r>
          </a:p>
          <a:p>
            <a:pPr marL="342900" indent="-228600">
              <a:lnSpc>
                <a:spcPct val="90000"/>
              </a:lnSpc>
              <a:buClr>
                <a:srgbClr val="00BA00"/>
              </a:buClr>
              <a:buFont typeface="Arial" panose="020B0604020202020204" pitchFamily="34" charset="0"/>
              <a:buChar char="•"/>
            </a:pPr>
            <a:endParaRPr lang="en-US" sz="1600" dirty="0">
              <a:latin typeface="+mn-lt"/>
              <a:cs typeface="+mn-cs"/>
            </a:endParaRPr>
          </a:p>
        </p:txBody>
      </p:sp>
      <p:pic>
        <p:nvPicPr>
          <p:cNvPr id="2" name="Optaget lyd">
            <a:hlinkClick r:id="" action="ppaction://media"/>
            <a:extLst>
              <a:ext uri="{FF2B5EF4-FFF2-40B4-BE49-F238E27FC236}">
                <a16:creationId xmlns:a16="http://schemas.microsoft.com/office/drawing/2014/main" id="{0E43A140-3DE3-DD14-5459-8E76348612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7523" y="6370637"/>
            <a:ext cx="487363" cy="487363"/>
          </a:xfrm>
          <a:prstGeom prst="rect">
            <a:avLst/>
          </a:prstGeom>
        </p:spPr>
      </p:pic>
    </p:spTree>
    <p:extLst>
      <p:ext uri="{BB962C8B-B14F-4D97-AF65-F5344CB8AC3E}">
        <p14:creationId xmlns:p14="http://schemas.microsoft.com/office/powerpoint/2010/main" val="1962108492"/>
      </p:ext>
    </p:extLst>
  </p:cSld>
  <p:clrMapOvr>
    <a:masterClrMapping/>
  </p:clrMapOvr>
  <mc:AlternateContent xmlns:mc="http://schemas.openxmlformats.org/markup-compatibility/2006" xmlns:p14="http://schemas.microsoft.com/office/powerpoint/2010/main">
    <mc:Choice Requires="p14">
      <p:transition spd="slow" p14:dur="2000" advTm="45288"/>
    </mc:Choice>
    <mc:Fallback xmlns="">
      <p:transition spd="slow" advTm="4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7">
            <a:extLst>
              <a:ext uri="{FF2B5EF4-FFF2-40B4-BE49-F238E27FC236}">
                <a16:creationId xmlns:a16="http://schemas.microsoft.com/office/drawing/2014/main" id="{F0BCA2A0-BA9B-4A47-B754-F6484EB1390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6338"/>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18420" y="1845137"/>
            <a:ext cx="3308924" cy="2685227"/>
          </a:xfrm>
          <a:prstGeom prst="rect">
            <a:avLst/>
          </a:prstGeom>
        </p:spPr>
      </p:pic>
      <p:pic>
        <p:nvPicPr>
          <p:cNvPr id="14" name="Billede 13" descr="Et billede, der indeholder silhuet&#10;&#10;Automatisk genereret beskrivelse">
            <a:extLst>
              <a:ext uri="{FF2B5EF4-FFF2-40B4-BE49-F238E27FC236}">
                <a16:creationId xmlns:a16="http://schemas.microsoft.com/office/drawing/2014/main" id="{6517E9E3-2668-4B2D-8F6A-E64BE2857C07}"/>
              </a:ext>
            </a:extLst>
          </p:cNvPr>
          <p:cNvPicPr>
            <a:picLocks noChangeAspect="1"/>
          </p:cNvPicPr>
          <p:nvPr/>
        </p:nvPicPr>
        <p:blipFill>
          <a:blip r:embed="rId7">
            <a:alphaModFix amt="36000"/>
            <a:extLst>
              <a:ext uri="{28A0092B-C50C-407E-A947-70E740481C1C}">
                <a14:useLocalDpi xmlns:a14="http://schemas.microsoft.com/office/drawing/2010/main" val="0"/>
              </a:ext>
            </a:extLst>
          </a:blip>
          <a:stretch>
            <a:fillRect/>
          </a:stretch>
        </p:blipFill>
        <p:spPr>
          <a:xfrm>
            <a:off x="400604" y="-525331"/>
            <a:ext cx="5461832" cy="5319671"/>
          </a:xfrm>
          <a:prstGeom prst="rect">
            <a:avLst/>
          </a:prstGeom>
        </p:spPr>
      </p:pic>
      <p:sp>
        <p:nvSpPr>
          <p:cNvPr id="3" name="Pladsholder til indhold 2">
            <a:extLst>
              <a:ext uri="{FF2B5EF4-FFF2-40B4-BE49-F238E27FC236}">
                <a16:creationId xmlns:a16="http://schemas.microsoft.com/office/drawing/2014/main" id="{51B713A3-331A-67E1-D0E6-0C8C7B5C5714}"/>
              </a:ext>
            </a:extLst>
          </p:cNvPr>
          <p:cNvSpPr>
            <a:spLocks noGrp="1"/>
          </p:cNvSpPr>
          <p:nvPr>
            <p:ph idx="1"/>
          </p:nvPr>
        </p:nvSpPr>
        <p:spPr>
          <a:xfrm>
            <a:off x="5862436" y="2385077"/>
            <a:ext cx="2941268" cy="2087846"/>
          </a:xfrm>
        </p:spPr>
        <p:txBody>
          <a:bodyPr>
            <a:noAutofit/>
          </a:bodyPr>
          <a:lstStyle/>
          <a:p>
            <a:r>
              <a:rPr lang="da-DK" sz="2200" i="1" dirty="0"/>
              <a:t>De lægger ikke mærke til det – jeg tager mig sammen, når de er der</a:t>
            </a:r>
          </a:p>
        </p:txBody>
      </p:sp>
      <p:sp>
        <p:nvSpPr>
          <p:cNvPr id="2" name="Titel 1">
            <a:extLst>
              <a:ext uri="{FF2B5EF4-FFF2-40B4-BE49-F238E27FC236}">
                <a16:creationId xmlns:a16="http://schemas.microsoft.com/office/drawing/2014/main" id="{7706B671-01E4-88D5-64C0-6017AFECF63F}"/>
              </a:ext>
            </a:extLst>
          </p:cNvPr>
          <p:cNvSpPr>
            <a:spLocks noGrp="1"/>
          </p:cNvSpPr>
          <p:nvPr>
            <p:ph type="title"/>
          </p:nvPr>
        </p:nvSpPr>
        <p:spPr>
          <a:xfrm>
            <a:off x="1480070" y="4859458"/>
            <a:ext cx="7886701" cy="1128584"/>
          </a:xfrm>
        </p:spPr>
        <p:txBody>
          <a:bodyPr>
            <a:normAutofit/>
          </a:bodyPr>
          <a:lstStyle/>
          <a:p>
            <a:r>
              <a:rPr lang="da-DK" sz="4800" dirty="0"/>
              <a:t>Er det genkendeligt?</a:t>
            </a:r>
          </a:p>
        </p:txBody>
      </p:sp>
      <p:pic>
        <p:nvPicPr>
          <p:cNvPr id="8" name="Billede 25">
            <a:extLst>
              <a:ext uri="{FF2B5EF4-FFF2-40B4-BE49-F238E27FC236}">
                <a16:creationId xmlns:a16="http://schemas.microsoft.com/office/drawing/2014/main" id="{9361089C-E215-4488-9E5B-339DA78DC555}"/>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8448" y="2644560"/>
            <a:ext cx="459328" cy="330986"/>
          </a:xfrm>
          <a:prstGeom prst="rect">
            <a:avLst/>
          </a:prstGeom>
        </p:spPr>
      </p:pic>
      <p:sp>
        <p:nvSpPr>
          <p:cNvPr id="10" name="Tekstfelt 9">
            <a:extLst>
              <a:ext uri="{FF2B5EF4-FFF2-40B4-BE49-F238E27FC236}">
                <a16:creationId xmlns:a16="http://schemas.microsoft.com/office/drawing/2014/main" id="{B32F2D5D-6C74-4CB4-8640-947302C50A41}"/>
              </a:ext>
            </a:extLst>
          </p:cNvPr>
          <p:cNvSpPr txBox="1"/>
          <p:nvPr/>
        </p:nvSpPr>
        <p:spPr>
          <a:xfrm>
            <a:off x="1039616" y="2889264"/>
            <a:ext cx="2486416" cy="830997"/>
          </a:xfrm>
          <a:prstGeom prst="rect">
            <a:avLst/>
          </a:prstGeom>
          <a:noFill/>
        </p:spPr>
        <p:txBody>
          <a:bodyPr wrap="square">
            <a:spAutoFit/>
          </a:bodyPr>
          <a:lstStyle/>
          <a:p>
            <a:r>
              <a:rPr lang="da-DK" sz="2400" i="1" dirty="0"/>
              <a:t>Jeg græder kun</a:t>
            </a:r>
          </a:p>
          <a:p>
            <a:r>
              <a:rPr lang="da-DK" sz="2400" i="1" dirty="0"/>
              <a:t>i badet</a:t>
            </a:r>
          </a:p>
        </p:txBody>
      </p:sp>
      <p:sp>
        <p:nvSpPr>
          <p:cNvPr id="6" name="Tekstfelt 5">
            <a:extLst>
              <a:ext uri="{FF2B5EF4-FFF2-40B4-BE49-F238E27FC236}">
                <a16:creationId xmlns:a16="http://schemas.microsoft.com/office/drawing/2014/main" id="{8B043457-2985-48B9-BDA0-928FFB6B070F}"/>
              </a:ext>
            </a:extLst>
          </p:cNvPr>
          <p:cNvSpPr txBox="1"/>
          <p:nvPr/>
        </p:nvSpPr>
        <p:spPr>
          <a:xfrm>
            <a:off x="3240900" y="1178158"/>
            <a:ext cx="2486416" cy="830997"/>
          </a:xfrm>
          <a:prstGeom prst="rect">
            <a:avLst/>
          </a:prstGeom>
          <a:noFill/>
        </p:spPr>
        <p:txBody>
          <a:bodyPr wrap="square">
            <a:spAutoFit/>
          </a:bodyPr>
          <a:lstStyle/>
          <a:p>
            <a:r>
              <a:rPr lang="da-DK" sz="2400" i="1" dirty="0"/>
              <a:t>Mine børn skal ikke bekymre sig</a:t>
            </a:r>
          </a:p>
        </p:txBody>
      </p:sp>
      <p:pic>
        <p:nvPicPr>
          <p:cNvPr id="11" name="Billede 25">
            <a:extLst>
              <a:ext uri="{FF2B5EF4-FFF2-40B4-BE49-F238E27FC236}">
                <a16:creationId xmlns:a16="http://schemas.microsoft.com/office/drawing/2014/main" id="{AC461B3A-4E86-42D6-8DAF-D4E8AD947421}"/>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36034" y="868066"/>
            <a:ext cx="459328" cy="330986"/>
          </a:xfrm>
          <a:prstGeom prst="rect">
            <a:avLst/>
          </a:prstGeom>
        </p:spPr>
      </p:pic>
      <p:pic>
        <p:nvPicPr>
          <p:cNvPr id="15" name="Billede 25">
            <a:extLst>
              <a:ext uri="{FF2B5EF4-FFF2-40B4-BE49-F238E27FC236}">
                <a16:creationId xmlns:a16="http://schemas.microsoft.com/office/drawing/2014/main" id="{B755DD5F-1DA8-48C4-B6AB-E521E34CEEB9}"/>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41288" y="2239742"/>
            <a:ext cx="459328" cy="330986"/>
          </a:xfrm>
          <a:prstGeom prst="rect">
            <a:avLst/>
          </a:prstGeom>
        </p:spPr>
      </p:pic>
      <p:pic>
        <p:nvPicPr>
          <p:cNvPr id="5" name="Optaget lyd">
            <a:hlinkClick r:id="" action="ppaction://media"/>
            <a:extLst>
              <a:ext uri="{FF2B5EF4-FFF2-40B4-BE49-F238E27FC236}">
                <a16:creationId xmlns:a16="http://schemas.microsoft.com/office/drawing/2014/main" id="{ED21EE83-4D01-C4FB-F76E-81485AC92B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16350" y="6370637"/>
            <a:ext cx="487363" cy="487363"/>
          </a:xfrm>
          <a:prstGeom prst="rect">
            <a:avLst/>
          </a:prstGeom>
        </p:spPr>
      </p:pic>
    </p:spTree>
    <p:extLst>
      <p:ext uri="{BB962C8B-B14F-4D97-AF65-F5344CB8AC3E}">
        <p14:creationId xmlns:p14="http://schemas.microsoft.com/office/powerpoint/2010/main" val="4041395221"/>
      </p:ext>
    </p:extLst>
  </p:cSld>
  <p:clrMapOvr>
    <a:masterClrMapping/>
  </p:clrMapOvr>
  <mc:AlternateContent xmlns:mc="http://schemas.openxmlformats.org/markup-compatibility/2006" xmlns:p14="http://schemas.microsoft.com/office/powerpoint/2010/main">
    <mc:Choice Requires="p14">
      <p:transition spd="slow" p14:dur="2000" advTm="42061"/>
    </mc:Choice>
    <mc:Fallback xmlns="">
      <p:transition spd="slow" advTm="4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tandard Præsentation">
  <a:themeElements>
    <a:clrScheme name="Psykiatrifonden 2020">
      <a:dk1>
        <a:srgbClr val="3C3C3B"/>
      </a:dk1>
      <a:lt1>
        <a:sysClr val="window" lastClr="FFFFFF"/>
      </a:lt1>
      <a:dk2>
        <a:srgbClr val="3C3C3B"/>
      </a:dk2>
      <a:lt2>
        <a:srgbClr val="F2F2F2"/>
      </a:lt2>
      <a:accent1>
        <a:srgbClr val="5880A5"/>
      </a:accent1>
      <a:accent2>
        <a:srgbClr val="62A6A8"/>
      </a:accent2>
      <a:accent3>
        <a:srgbClr val="AD6569"/>
      </a:accent3>
      <a:accent4>
        <a:srgbClr val="EFBD68"/>
      </a:accent4>
      <a:accent5>
        <a:srgbClr val="263C51"/>
      </a:accent5>
      <a:accent6>
        <a:srgbClr val="005C66"/>
      </a:accent6>
      <a:hlink>
        <a:srgbClr val="795F2E"/>
      </a:hlink>
      <a:folHlink>
        <a:srgbClr val="713944"/>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nktopstilling">
  <a:themeElements>
    <a:clrScheme name="Psykiatrifonden 2020">
      <a:dk1>
        <a:srgbClr val="3C3C3B"/>
      </a:dk1>
      <a:lt1>
        <a:sysClr val="window" lastClr="FFFFFF"/>
      </a:lt1>
      <a:dk2>
        <a:srgbClr val="3C3C3B"/>
      </a:dk2>
      <a:lt2>
        <a:srgbClr val="F2F2F2"/>
      </a:lt2>
      <a:accent1>
        <a:srgbClr val="5880A5"/>
      </a:accent1>
      <a:accent2>
        <a:srgbClr val="62A6A8"/>
      </a:accent2>
      <a:accent3>
        <a:srgbClr val="AD6569"/>
      </a:accent3>
      <a:accent4>
        <a:srgbClr val="EFBD68"/>
      </a:accent4>
      <a:accent5>
        <a:srgbClr val="263C51"/>
      </a:accent5>
      <a:accent6>
        <a:srgbClr val="005C66"/>
      </a:accent6>
      <a:hlink>
        <a:srgbClr val="795F2E"/>
      </a:hlink>
      <a:folHlink>
        <a:srgbClr val="713944"/>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17107</TotalTime>
  <Words>2889</Words>
  <Application>Microsoft Office PowerPoint</Application>
  <PresentationFormat>Skærmshow (4:3)</PresentationFormat>
  <Paragraphs>215</Paragraphs>
  <Slides>21</Slides>
  <Notes>21</Notes>
  <HiddenSlides>0</HiddenSlides>
  <MMClips>22</MMClips>
  <ScaleCrop>false</ScaleCrop>
  <HeadingPairs>
    <vt:vector size="6" baseType="variant">
      <vt:variant>
        <vt:lpstr>Benyttede skrifttyper</vt:lpstr>
      </vt:variant>
      <vt:variant>
        <vt:i4>8</vt:i4>
      </vt:variant>
      <vt:variant>
        <vt:lpstr>Tema</vt:lpstr>
      </vt:variant>
      <vt:variant>
        <vt:i4>2</vt:i4>
      </vt:variant>
      <vt:variant>
        <vt:lpstr>Slidetitler</vt:lpstr>
      </vt:variant>
      <vt:variant>
        <vt:i4>21</vt:i4>
      </vt:variant>
    </vt:vector>
  </HeadingPairs>
  <TitlesOfParts>
    <vt:vector size="31" baseType="lpstr">
      <vt:lpstr>-apple-system</vt:lpstr>
      <vt:lpstr>arial</vt:lpstr>
      <vt:lpstr>arial</vt:lpstr>
      <vt:lpstr>Bitter Medium</vt:lpstr>
      <vt:lpstr>Calibri</vt:lpstr>
      <vt:lpstr>Georgia</vt:lpstr>
      <vt:lpstr>Muli</vt:lpstr>
      <vt:lpstr>Mulish</vt:lpstr>
      <vt:lpstr>Standard Præsentation</vt:lpstr>
      <vt:lpstr>Punktopstilling</vt:lpstr>
      <vt:lpstr>Når børn og unge bliver pårørende</vt:lpstr>
      <vt:lpstr>Hvad skal vi?</vt:lpstr>
      <vt:lpstr>Formålet med mødet er, at I…</vt:lpstr>
      <vt:lpstr>Når forældre ikke har det godt…</vt:lpstr>
      <vt:lpstr>PowerPoint-præsentation</vt:lpstr>
      <vt:lpstr>Psykisk sygdom dækker over..</vt:lpstr>
      <vt:lpstr>Perioder med belastning og  psykisk sårbarhed</vt:lpstr>
      <vt:lpstr>310.000  børn og unge</vt:lpstr>
      <vt:lpstr>Er det genkendeligt?</vt:lpstr>
      <vt:lpstr>Børn opfanger mere, end vi tror</vt:lpstr>
      <vt:lpstr>…og de mærker forandringer hos forældre</vt:lpstr>
      <vt:lpstr>Hvordan viser børnene os det?</vt:lpstr>
      <vt:lpstr>Det er vigtigt at snakke om det!</vt:lpstr>
      <vt:lpstr>Hjælp med at få børnene ud af glemmekassen</vt:lpstr>
      <vt:lpstr>Børn, unge og psykisk sygdom – forstår de det?</vt:lpstr>
      <vt:lpstr>5 gode råd til samtalen med dit barn</vt:lpstr>
      <vt:lpstr>Sammen står vi stærkere</vt:lpstr>
      <vt:lpstr>Mød Sofie…</vt:lpstr>
      <vt:lpstr>Børn har brug for vigtige voksne</vt:lpstr>
      <vt:lpstr>Nyttig information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Design for Climate</dc:creator>
  <cp:lastModifiedBy>Stine Gry Steffensen</cp:lastModifiedBy>
  <cp:revision>215</cp:revision>
  <cp:lastPrinted>2022-03-17T07:36:35Z</cp:lastPrinted>
  <dcterms:created xsi:type="dcterms:W3CDTF">2020-12-07T10:45:15Z</dcterms:created>
  <dcterms:modified xsi:type="dcterms:W3CDTF">2023-03-31T19:29:45Z</dcterms:modified>
</cp:coreProperties>
</file>